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F2676F-E6A1-4FF7-8596-B6DA27BDB345}">
  <a:tblStyle styleId="{F7F2676F-E6A1-4FF7-8596-B6DA27BDB34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9c34a9b66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9c34a9b66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aea6daf7a5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aea6daf7a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aea6daf7a5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aea6daf7a5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aea6daf7a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aea6daf7a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aea6daf7a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aea6daf7a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aea6daf7a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aea6daf7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aea6daf7a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aea6daf7a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aea6daf7a5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aea6daf7a5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aea6daf7a5_1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aea6daf7a5_1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aea6daf7a5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aea6daf7a5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aea6daf7a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aea6daf7a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9c34a9b66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9c34a9b66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aea6daf7a5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aea6daf7a5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aea6daf7a5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aea6daf7a5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aea6daf7a5_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aea6daf7a5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ae2c09ea0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ae2c09ea0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aea6daf7a5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aea6daf7a5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aea6daf7a5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aea6daf7a5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ae2c09ea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ae2c09ea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ae2c09ea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ae2c09ea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e2c09ea0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ae2c09ea0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aea6daf7a5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aea6daf7a5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ea6daf7a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aea6daf7a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ntro Option 2">
  <p:cSld name="Cover Intro Option 2">
    <p:spTree>
      <p:nvGrpSpPr>
        <p:cNvPr id="54" name="Shape 54"/>
        <p:cNvGrpSpPr/>
        <p:nvPr/>
      </p:nvGrpSpPr>
      <p:grpSpPr>
        <a:xfrm>
          <a:off x="0" y="0"/>
          <a:ext cx="0" cy="0"/>
          <a:chOff x="0" y="0"/>
          <a:chExt cx="0" cy="0"/>
        </a:xfrm>
      </p:grpSpPr>
      <p:sp>
        <p:nvSpPr>
          <p:cNvPr id="55" name="Google Shape;55;p14"/>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72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56" name="Google Shape;56;p14"/>
          <p:cNvSpPr txBox="1"/>
          <p:nvPr>
            <p:ph idx="1" type="subTitle"/>
          </p:nvPr>
        </p:nvSpPr>
        <p:spPr>
          <a:xfrm>
            <a:off x="360625" y="1005325"/>
            <a:ext cx="7508700" cy="3570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chemeClr val="accent1"/>
                </a:highlight>
                <a:latin typeface="Arial"/>
                <a:ea typeface="Arial"/>
                <a:cs typeface="Arial"/>
                <a:sym typeface="Arial"/>
              </a:defRPr>
            </a:lvl1pPr>
            <a:lvl2pPr indent="0" lvl="1" marL="4572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0" lvl="2" marL="9144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0" lvl="3" marL="13716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0" lvl="4" marL="18288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0" lvl="5" marL="22860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indent="0" lvl="6" marL="27432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indent="0" lvl="7" marL="32004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indent="0" lvl="8" marL="36576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57" name="Google Shape;57;p14"/>
          <p:cNvPicPr preferRelativeResize="0"/>
          <p:nvPr/>
        </p:nvPicPr>
        <p:blipFill rotWithShape="1">
          <a:blip r:embed="rId2">
            <a:alphaModFix/>
          </a:blip>
          <a:srcRect b="0" l="0" r="0" t="0"/>
          <a:stretch/>
        </p:blipFill>
        <p:spPr>
          <a:xfrm>
            <a:off x="167375" y="3799423"/>
            <a:ext cx="3464700" cy="961500"/>
          </a:xfrm>
          <a:prstGeom prst="rect">
            <a:avLst/>
          </a:prstGeom>
          <a:noFill/>
          <a:ln>
            <a:noFill/>
          </a:ln>
        </p:spPr>
      </p:pic>
      <p:sp>
        <p:nvSpPr>
          <p:cNvPr id="58" name="Google Shape;5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nd intro" type="title">
  <p:cSld name="TITLE">
    <p:spTree>
      <p:nvGrpSpPr>
        <p:cNvPr id="59" name="Shape 59"/>
        <p:cNvGrpSpPr/>
        <p:nvPr/>
      </p:nvGrpSpPr>
      <p:grpSpPr>
        <a:xfrm>
          <a:off x="0" y="0"/>
          <a:ext cx="0" cy="0"/>
          <a:chOff x="0" y="0"/>
          <a:chExt cx="0" cy="0"/>
        </a:xfrm>
      </p:grpSpPr>
      <p:sp>
        <p:nvSpPr>
          <p:cNvPr id="60" name="Google Shape;60;p15"/>
          <p:cNvSpPr txBox="1"/>
          <p:nvPr>
            <p:ph type="ctrTitle"/>
          </p:nvPr>
        </p:nvSpPr>
        <p:spPr>
          <a:xfrm>
            <a:off x="311708" y="2116175"/>
            <a:ext cx="8520600" cy="2052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52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b="1" sz="5200">
                <a:solidFill>
                  <a:schemeClr val="dk1"/>
                </a:solidFill>
              </a:defRPr>
            </a:lvl2pPr>
            <a:lvl3pPr indent="0" lvl="2" algn="ctr">
              <a:spcBef>
                <a:spcPts val="0"/>
              </a:spcBef>
              <a:spcAft>
                <a:spcPts val="0"/>
              </a:spcAft>
              <a:buClr>
                <a:schemeClr val="dk1"/>
              </a:buClr>
              <a:buSzPts val="1400"/>
              <a:buFont typeface="Arial"/>
              <a:buNone/>
              <a:defRPr b="1" sz="5200">
                <a:solidFill>
                  <a:schemeClr val="dk1"/>
                </a:solidFill>
              </a:defRPr>
            </a:lvl3pPr>
            <a:lvl4pPr indent="0" lvl="3" algn="ctr">
              <a:spcBef>
                <a:spcPts val="0"/>
              </a:spcBef>
              <a:spcAft>
                <a:spcPts val="0"/>
              </a:spcAft>
              <a:buClr>
                <a:schemeClr val="dk1"/>
              </a:buClr>
              <a:buSzPts val="1400"/>
              <a:buFont typeface="Arial"/>
              <a:buNone/>
              <a:defRPr b="1" sz="5200">
                <a:solidFill>
                  <a:schemeClr val="dk1"/>
                </a:solidFill>
              </a:defRPr>
            </a:lvl4pPr>
            <a:lvl5pPr indent="0" lvl="4" algn="ctr">
              <a:spcBef>
                <a:spcPts val="0"/>
              </a:spcBef>
              <a:spcAft>
                <a:spcPts val="0"/>
              </a:spcAft>
              <a:buClr>
                <a:schemeClr val="dk1"/>
              </a:buClr>
              <a:buSzPts val="1400"/>
              <a:buFont typeface="Arial"/>
              <a:buNone/>
              <a:defRPr b="1" sz="5200">
                <a:solidFill>
                  <a:schemeClr val="dk1"/>
                </a:solidFill>
              </a:defRPr>
            </a:lvl5pPr>
            <a:lvl6pPr indent="0" lvl="5" algn="ctr">
              <a:spcBef>
                <a:spcPts val="0"/>
              </a:spcBef>
              <a:spcAft>
                <a:spcPts val="0"/>
              </a:spcAft>
              <a:buClr>
                <a:schemeClr val="dk1"/>
              </a:buClr>
              <a:buSzPts val="1400"/>
              <a:buFont typeface="Arial"/>
              <a:buNone/>
              <a:defRPr b="1" sz="5200">
                <a:solidFill>
                  <a:schemeClr val="dk1"/>
                </a:solidFill>
              </a:defRPr>
            </a:lvl6pPr>
            <a:lvl7pPr indent="0" lvl="6" algn="ctr">
              <a:spcBef>
                <a:spcPts val="0"/>
              </a:spcBef>
              <a:spcAft>
                <a:spcPts val="0"/>
              </a:spcAft>
              <a:buClr>
                <a:schemeClr val="dk1"/>
              </a:buClr>
              <a:buSzPts val="1400"/>
              <a:buFont typeface="Arial"/>
              <a:buNone/>
              <a:defRPr b="1" sz="5200">
                <a:solidFill>
                  <a:schemeClr val="dk1"/>
                </a:solidFill>
              </a:defRPr>
            </a:lvl7pPr>
            <a:lvl8pPr indent="0" lvl="7" algn="ctr">
              <a:spcBef>
                <a:spcPts val="0"/>
              </a:spcBef>
              <a:spcAft>
                <a:spcPts val="0"/>
              </a:spcAft>
              <a:buClr>
                <a:schemeClr val="dk1"/>
              </a:buClr>
              <a:buSzPts val="1400"/>
              <a:buFont typeface="Arial"/>
              <a:buNone/>
              <a:defRPr b="1" sz="5200">
                <a:solidFill>
                  <a:schemeClr val="dk1"/>
                </a:solidFill>
              </a:defRPr>
            </a:lvl8pPr>
            <a:lvl9pPr indent="0" lvl="8" algn="ctr">
              <a:spcBef>
                <a:spcPts val="0"/>
              </a:spcBef>
              <a:spcAft>
                <a:spcPts val="0"/>
              </a:spcAft>
              <a:buClr>
                <a:schemeClr val="dk1"/>
              </a:buClr>
              <a:buSzPts val="1400"/>
              <a:buFont typeface="Arial"/>
              <a:buNone/>
              <a:defRPr b="1" sz="5200">
                <a:solidFill>
                  <a:schemeClr val="dk1"/>
                </a:solidFill>
              </a:defRPr>
            </a:lvl9pPr>
          </a:lstStyle>
          <a:p/>
        </p:txBody>
      </p:sp>
      <p:sp>
        <p:nvSpPr>
          <p:cNvPr id="61" name="Google Shape;61;p15"/>
          <p:cNvSpPr txBox="1"/>
          <p:nvPr>
            <p:ph idx="1" type="subTitle"/>
          </p:nvPr>
        </p:nvSpPr>
        <p:spPr>
          <a:xfrm>
            <a:off x="311700" y="4205725"/>
            <a:ext cx="8151600" cy="792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1" i="0" sz="2800" u="none" cap="none" strike="noStrike">
                <a:solidFill>
                  <a:srgbClr val="000000"/>
                </a:solidFill>
                <a:latin typeface="Arial"/>
                <a:ea typeface="Arial"/>
                <a:cs typeface="Arial"/>
                <a:sym typeface="Arial"/>
              </a:defRPr>
            </a:lvl1pPr>
            <a:lvl2pPr indent="0" lvl="1" marL="457200" marR="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914400" marR="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1371600" marR="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1828800" marR="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2286000" marR="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2743200" marR="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3200400" marR="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3657600" marR="0" algn="ctr">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ASU_Horiz_RGB_Digital_MaroonGold.png" id="62" name="Google Shape;62;p15"/>
          <p:cNvPicPr preferRelativeResize="0"/>
          <p:nvPr/>
        </p:nvPicPr>
        <p:blipFill rotWithShape="1">
          <a:blip r:embed="rId2">
            <a:alphaModFix/>
          </a:blip>
          <a:srcRect b="0" l="0" r="0" t="0"/>
          <a:stretch/>
        </p:blipFill>
        <p:spPr>
          <a:xfrm>
            <a:off x="245068" y="187047"/>
            <a:ext cx="3845100" cy="1067100"/>
          </a:xfrm>
          <a:prstGeom prst="rect">
            <a:avLst/>
          </a:prstGeom>
          <a:noFill/>
          <a:ln>
            <a:noFill/>
          </a:ln>
        </p:spPr>
      </p:pic>
      <p:sp>
        <p:nvSpPr>
          <p:cNvPr id="63" name="Google Shape;6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p:cSld name="Gold chapter break or bold statement gold">
    <p:bg>
      <p:bgPr>
        <a:solidFill>
          <a:schemeClr val="accent1"/>
        </a:solidFill>
      </p:bgPr>
    </p:bg>
    <p:spTree>
      <p:nvGrpSpPr>
        <p:cNvPr id="64" name="Shape 64"/>
        <p:cNvGrpSpPr/>
        <p:nvPr/>
      </p:nvGrpSpPr>
      <p:grpSpPr>
        <a:xfrm>
          <a:off x="0" y="0"/>
          <a:ext cx="0" cy="0"/>
          <a:chOff x="0" y="0"/>
          <a:chExt cx="0" cy="0"/>
        </a:xfrm>
      </p:grpSpPr>
      <p:sp>
        <p:nvSpPr>
          <p:cNvPr id="65" name="Google Shape;65;p16"/>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62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6200">
                <a:solidFill>
                  <a:schemeClr val="dk1"/>
                </a:solidFill>
              </a:defRPr>
            </a:lvl2pPr>
            <a:lvl3pPr indent="0" lvl="2">
              <a:spcBef>
                <a:spcPts val="0"/>
              </a:spcBef>
              <a:spcAft>
                <a:spcPts val="0"/>
              </a:spcAft>
              <a:buClr>
                <a:schemeClr val="dk1"/>
              </a:buClr>
              <a:buSzPts val="1400"/>
              <a:buFont typeface="Arial"/>
              <a:buNone/>
              <a:defRPr b="1" sz="6200">
                <a:solidFill>
                  <a:schemeClr val="dk1"/>
                </a:solidFill>
              </a:defRPr>
            </a:lvl3pPr>
            <a:lvl4pPr indent="0" lvl="3">
              <a:spcBef>
                <a:spcPts val="0"/>
              </a:spcBef>
              <a:spcAft>
                <a:spcPts val="0"/>
              </a:spcAft>
              <a:buClr>
                <a:schemeClr val="dk1"/>
              </a:buClr>
              <a:buSzPts val="1400"/>
              <a:buFont typeface="Arial"/>
              <a:buNone/>
              <a:defRPr b="1" sz="6200">
                <a:solidFill>
                  <a:schemeClr val="dk1"/>
                </a:solidFill>
              </a:defRPr>
            </a:lvl4pPr>
            <a:lvl5pPr indent="0" lvl="4">
              <a:spcBef>
                <a:spcPts val="0"/>
              </a:spcBef>
              <a:spcAft>
                <a:spcPts val="0"/>
              </a:spcAft>
              <a:buClr>
                <a:schemeClr val="dk1"/>
              </a:buClr>
              <a:buSzPts val="1400"/>
              <a:buFont typeface="Arial"/>
              <a:buNone/>
              <a:defRPr b="1" sz="6200">
                <a:solidFill>
                  <a:schemeClr val="dk1"/>
                </a:solidFill>
              </a:defRPr>
            </a:lvl5pPr>
            <a:lvl6pPr indent="0" lvl="5">
              <a:spcBef>
                <a:spcPts val="0"/>
              </a:spcBef>
              <a:spcAft>
                <a:spcPts val="0"/>
              </a:spcAft>
              <a:buClr>
                <a:schemeClr val="dk1"/>
              </a:buClr>
              <a:buSzPts val="1400"/>
              <a:buFont typeface="Arial"/>
              <a:buNone/>
              <a:defRPr b="1" sz="6200">
                <a:solidFill>
                  <a:schemeClr val="dk1"/>
                </a:solidFill>
              </a:defRPr>
            </a:lvl6pPr>
            <a:lvl7pPr indent="0" lvl="6">
              <a:spcBef>
                <a:spcPts val="0"/>
              </a:spcBef>
              <a:spcAft>
                <a:spcPts val="0"/>
              </a:spcAft>
              <a:buClr>
                <a:schemeClr val="dk1"/>
              </a:buClr>
              <a:buSzPts val="1400"/>
              <a:buFont typeface="Arial"/>
              <a:buNone/>
              <a:defRPr b="1" sz="6200">
                <a:solidFill>
                  <a:schemeClr val="dk1"/>
                </a:solidFill>
              </a:defRPr>
            </a:lvl7pPr>
            <a:lvl8pPr indent="0" lvl="7">
              <a:spcBef>
                <a:spcPts val="0"/>
              </a:spcBef>
              <a:spcAft>
                <a:spcPts val="0"/>
              </a:spcAft>
              <a:buClr>
                <a:schemeClr val="dk1"/>
              </a:buClr>
              <a:buSzPts val="1400"/>
              <a:buFont typeface="Arial"/>
              <a:buNone/>
              <a:defRPr b="1" sz="6200">
                <a:solidFill>
                  <a:schemeClr val="dk1"/>
                </a:solidFill>
              </a:defRPr>
            </a:lvl8pPr>
            <a:lvl9pPr indent="0" lvl="8">
              <a:spcBef>
                <a:spcPts val="0"/>
              </a:spcBef>
              <a:spcAft>
                <a:spcPts val="0"/>
              </a:spcAft>
              <a:buClr>
                <a:schemeClr val="dk1"/>
              </a:buClr>
              <a:buSzPts val="1400"/>
              <a:buFont typeface="Arial"/>
              <a:buNone/>
              <a:defRPr b="1" sz="6200">
                <a:solidFill>
                  <a:schemeClr val="dk1"/>
                </a:solidFill>
              </a:defRPr>
            </a:lvl9pPr>
          </a:lstStyle>
          <a:p/>
        </p:txBody>
      </p:sp>
      <p:sp>
        <p:nvSpPr>
          <p:cNvPr id="66" name="Google Shape;6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agenda">
  <p:cSld name="Chapter break agenda">
    <p:bg>
      <p:bgPr>
        <a:solidFill>
          <a:srgbClr val="000000"/>
        </a:solid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464100" y="2045225"/>
            <a:ext cx="2787600" cy="572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400"/>
              <a:buFont typeface="Arial"/>
              <a:buNone/>
              <a:defRPr b="1" i="0" sz="4800" u="none" cap="none" strike="noStrike">
                <a:solidFill>
                  <a:srgbClr val="FFFFFF"/>
                </a:solidFill>
                <a:latin typeface="Arial"/>
                <a:ea typeface="Arial"/>
                <a:cs typeface="Arial"/>
                <a:sym typeface="Arial"/>
              </a:defRPr>
            </a:lvl1pPr>
            <a:lvl2pPr indent="0" lvl="1" algn="r">
              <a:spcBef>
                <a:spcPts val="0"/>
              </a:spcBef>
              <a:spcAft>
                <a:spcPts val="0"/>
              </a:spcAft>
              <a:buClr>
                <a:srgbClr val="FFFFFF"/>
              </a:buClr>
              <a:buSzPts val="1400"/>
              <a:buFont typeface="Arial"/>
              <a:buNone/>
              <a:defRPr b="1" sz="4800">
                <a:solidFill>
                  <a:srgbClr val="FFFFFF"/>
                </a:solidFill>
              </a:defRPr>
            </a:lvl2pPr>
            <a:lvl3pPr indent="0" lvl="2" algn="r">
              <a:spcBef>
                <a:spcPts val="0"/>
              </a:spcBef>
              <a:spcAft>
                <a:spcPts val="0"/>
              </a:spcAft>
              <a:buClr>
                <a:srgbClr val="FFFFFF"/>
              </a:buClr>
              <a:buSzPts val="1400"/>
              <a:buFont typeface="Arial"/>
              <a:buNone/>
              <a:defRPr b="1" sz="4800">
                <a:solidFill>
                  <a:srgbClr val="FFFFFF"/>
                </a:solidFill>
              </a:defRPr>
            </a:lvl3pPr>
            <a:lvl4pPr indent="0" lvl="3" algn="r">
              <a:spcBef>
                <a:spcPts val="0"/>
              </a:spcBef>
              <a:spcAft>
                <a:spcPts val="0"/>
              </a:spcAft>
              <a:buClr>
                <a:srgbClr val="FFFFFF"/>
              </a:buClr>
              <a:buSzPts val="1400"/>
              <a:buFont typeface="Arial"/>
              <a:buNone/>
              <a:defRPr b="1" sz="4800">
                <a:solidFill>
                  <a:srgbClr val="FFFFFF"/>
                </a:solidFill>
              </a:defRPr>
            </a:lvl4pPr>
            <a:lvl5pPr indent="0" lvl="4" algn="r">
              <a:spcBef>
                <a:spcPts val="0"/>
              </a:spcBef>
              <a:spcAft>
                <a:spcPts val="0"/>
              </a:spcAft>
              <a:buClr>
                <a:srgbClr val="FFFFFF"/>
              </a:buClr>
              <a:buSzPts val="1400"/>
              <a:buFont typeface="Arial"/>
              <a:buNone/>
              <a:defRPr b="1" sz="4800">
                <a:solidFill>
                  <a:srgbClr val="FFFFFF"/>
                </a:solidFill>
              </a:defRPr>
            </a:lvl5pPr>
            <a:lvl6pPr indent="0" lvl="5" algn="r">
              <a:spcBef>
                <a:spcPts val="0"/>
              </a:spcBef>
              <a:spcAft>
                <a:spcPts val="0"/>
              </a:spcAft>
              <a:buClr>
                <a:srgbClr val="FFFFFF"/>
              </a:buClr>
              <a:buSzPts val="1400"/>
              <a:buFont typeface="Arial"/>
              <a:buNone/>
              <a:defRPr b="1" sz="4800">
                <a:solidFill>
                  <a:srgbClr val="FFFFFF"/>
                </a:solidFill>
              </a:defRPr>
            </a:lvl6pPr>
            <a:lvl7pPr indent="0" lvl="6" algn="r">
              <a:spcBef>
                <a:spcPts val="0"/>
              </a:spcBef>
              <a:spcAft>
                <a:spcPts val="0"/>
              </a:spcAft>
              <a:buClr>
                <a:srgbClr val="FFFFFF"/>
              </a:buClr>
              <a:buSzPts val="1400"/>
              <a:buFont typeface="Arial"/>
              <a:buNone/>
              <a:defRPr b="1" sz="4800">
                <a:solidFill>
                  <a:srgbClr val="FFFFFF"/>
                </a:solidFill>
              </a:defRPr>
            </a:lvl7pPr>
            <a:lvl8pPr indent="0" lvl="7" algn="r">
              <a:spcBef>
                <a:spcPts val="0"/>
              </a:spcBef>
              <a:spcAft>
                <a:spcPts val="0"/>
              </a:spcAft>
              <a:buClr>
                <a:srgbClr val="FFFFFF"/>
              </a:buClr>
              <a:buSzPts val="1400"/>
              <a:buFont typeface="Arial"/>
              <a:buNone/>
              <a:defRPr b="1" sz="4800">
                <a:solidFill>
                  <a:srgbClr val="FFFFFF"/>
                </a:solidFill>
              </a:defRPr>
            </a:lvl8pPr>
            <a:lvl9pPr indent="0" lvl="8" algn="r">
              <a:spcBef>
                <a:spcPts val="0"/>
              </a:spcBef>
              <a:spcAft>
                <a:spcPts val="0"/>
              </a:spcAft>
              <a:buClr>
                <a:srgbClr val="FFFFFF"/>
              </a:buClr>
              <a:buSzPts val="1400"/>
              <a:buFont typeface="Arial"/>
              <a:buNone/>
              <a:defRPr b="1" sz="4800">
                <a:solidFill>
                  <a:srgbClr val="FFFFFF"/>
                </a:solidFill>
              </a:defRPr>
            </a:lvl9pPr>
          </a:lstStyle>
          <a:p/>
        </p:txBody>
      </p:sp>
      <p:sp>
        <p:nvSpPr>
          <p:cNvPr id="69" name="Google Shape;69;p17"/>
          <p:cNvSpPr txBox="1"/>
          <p:nvPr/>
        </p:nvSpPr>
        <p:spPr>
          <a:xfrm>
            <a:off x="3664989" y="371598"/>
            <a:ext cx="1057200" cy="353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1"/>
              </a:buClr>
              <a:buFont typeface="Arial"/>
              <a:buNone/>
            </a:pPr>
            <a:r>
              <a:rPr b="0" i="0" lang="en" sz="22500" u="none" cap="none" strike="noStrike">
                <a:solidFill>
                  <a:schemeClr val="accent1"/>
                </a:solidFill>
                <a:latin typeface="Arial"/>
                <a:ea typeface="Arial"/>
                <a:cs typeface="Arial"/>
                <a:sym typeface="Arial"/>
              </a:rPr>
              <a:t>{</a:t>
            </a:r>
            <a:endParaRPr/>
          </a:p>
        </p:txBody>
      </p:sp>
      <p:sp>
        <p:nvSpPr>
          <p:cNvPr id="70" name="Google Shape;70;p17"/>
          <p:cNvSpPr txBox="1"/>
          <p:nvPr>
            <p:ph idx="1" type="subTitle"/>
          </p:nvPr>
        </p:nvSpPr>
        <p:spPr>
          <a:xfrm>
            <a:off x="4925925" y="1039900"/>
            <a:ext cx="3589500" cy="2755800"/>
          </a:xfrm>
          <a:prstGeom prst="rect">
            <a:avLst/>
          </a:prstGeom>
          <a:noFill/>
          <a:ln>
            <a:noFill/>
          </a:ln>
        </p:spPr>
        <p:txBody>
          <a:bodyPr anchorCtr="0" anchor="ctr"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1" i="0" sz="1800" u="none" cap="none" strike="noStrike">
                <a:solidFill>
                  <a:srgbClr val="FFFFFF"/>
                </a:solidFill>
                <a:latin typeface="Arial"/>
                <a:ea typeface="Arial"/>
                <a:cs typeface="Arial"/>
                <a:sym typeface="Arial"/>
              </a:defRPr>
            </a:lvl1pPr>
            <a:lvl2pPr indent="0" lvl="1" marL="457200"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2pPr>
            <a:lvl3pPr indent="0" lvl="2" marL="914400"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3pPr>
            <a:lvl4pPr indent="0" lvl="3" marL="1371600"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4pPr>
            <a:lvl5pPr indent="0" lvl="4" marL="1828800"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5pPr>
            <a:lvl6pPr indent="0" lvl="5" marL="2286000"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6pPr>
            <a:lvl7pPr indent="0" lvl="6" marL="2743200"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7pPr>
            <a:lvl8pPr indent="0" lvl="7" marL="3200400" marR="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8pPr>
            <a:lvl9pPr indent="0" lvl="8" marL="3657600" marR="0" algn="l">
              <a:lnSpc>
                <a:spcPct val="115000"/>
              </a:lnSpc>
              <a:spcBef>
                <a:spcPts val="1600"/>
              </a:spcBef>
              <a:spcAft>
                <a:spcPts val="1600"/>
              </a:spcAft>
              <a:buClr>
                <a:srgbClr val="000000"/>
              </a:buClr>
              <a:buSzPts val="1400"/>
              <a:buFont typeface="Arial"/>
              <a:buNone/>
              <a:defRPr b="1" i="0" sz="1400" u="none" cap="none" strike="noStrike">
                <a:solidFill>
                  <a:srgbClr val="FFFFFF"/>
                </a:solidFill>
                <a:latin typeface="Arial"/>
                <a:ea typeface="Arial"/>
                <a:cs typeface="Arial"/>
                <a:sym typeface="Arial"/>
              </a:defRPr>
            </a:lvl9pPr>
          </a:lstStyle>
          <a:p/>
        </p:txBody>
      </p:sp>
      <p:sp>
        <p:nvSpPr>
          <p:cNvPr id="71" name="Google Shape;7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bar">
  <p:cSld name="Chapter break bar">
    <p:spTree>
      <p:nvGrpSpPr>
        <p:cNvPr id="72" name="Shape 72"/>
        <p:cNvGrpSpPr/>
        <p:nvPr/>
      </p:nvGrpSpPr>
      <p:grpSpPr>
        <a:xfrm>
          <a:off x="0" y="0"/>
          <a:ext cx="0" cy="0"/>
          <a:chOff x="0" y="0"/>
          <a:chExt cx="0" cy="0"/>
        </a:xfrm>
      </p:grpSpPr>
      <p:sp>
        <p:nvSpPr>
          <p:cNvPr id="73" name="Google Shape;73;p18"/>
          <p:cNvSpPr/>
          <p:nvPr/>
        </p:nvSpPr>
        <p:spPr>
          <a:xfrm>
            <a:off x="0" y="13144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t/>
            </a:r>
            <a:endParaRPr b="1" i="0" sz="3700" u="none" cap="none" strike="noStrike">
              <a:solidFill>
                <a:schemeClr val="lt1"/>
              </a:solidFill>
              <a:latin typeface="Arial"/>
              <a:ea typeface="Arial"/>
              <a:cs typeface="Arial"/>
              <a:sym typeface="Arial"/>
            </a:endParaRPr>
          </a:p>
        </p:txBody>
      </p:sp>
      <p:sp>
        <p:nvSpPr>
          <p:cNvPr id="74" name="Google Shape;74;p18"/>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marL="0" marR="0" algn="l">
              <a:spcBef>
                <a:spcPts val="0"/>
              </a:spcBef>
              <a:spcAft>
                <a:spcPts val="0"/>
              </a:spcAft>
              <a:buClr>
                <a:schemeClr val="dk1"/>
              </a:buClr>
              <a:buSzPts val="1400"/>
              <a:buFont typeface="Arial"/>
              <a:buNone/>
              <a:defRPr b="1" sz="2400">
                <a:solidFill>
                  <a:schemeClr val="dk1"/>
                </a:solidFill>
              </a:defRPr>
            </a:lvl2pPr>
            <a:lvl3pPr indent="0" lvl="2" marL="0" marR="0" algn="l">
              <a:spcBef>
                <a:spcPts val="0"/>
              </a:spcBef>
              <a:spcAft>
                <a:spcPts val="0"/>
              </a:spcAft>
              <a:buClr>
                <a:schemeClr val="dk1"/>
              </a:buClr>
              <a:buSzPts val="1400"/>
              <a:buFont typeface="Arial"/>
              <a:buNone/>
              <a:defRPr b="1" sz="2400">
                <a:solidFill>
                  <a:schemeClr val="dk1"/>
                </a:solidFill>
              </a:defRPr>
            </a:lvl3pPr>
            <a:lvl4pPr indent="0" lvl="3" marL="0" marR="0" algn="l">
              <a:spcBef>
                <a:spcPts val="0"/>
              </a:spcBef>
              <a:spcAft>
                <a:spcPts val="0"/>
              </a:spcAft>
              <a:buClr>
                <a:schemeClr val="dk1"/>
              </a:buClr>
              <a:buSzPts val="1400"/>
              <a:buFont typeface="Arial"/>
              <a:buNone/>
              <a:defRPr b="1" sz="2400">
                <a:solidFill>
                  <a:schemeClr val="dk1"/>
                </a:solidFill>
              </a:defRPr>
            </a:lvl4pPr>
            <a:lvl5pPr indent="0" lvl="4" marL="0" marR="0" algn="l">
              <a:spcBef>
                <a:spcPts val="0"/>
              </a:spcBef>
              <a:spcAft>
                <a:spcPts val="0"/>
              </a:spcAft>
              <a:buClr>
                <a:schemeClr val="dk1"/>
              </a:buClr>
              <a:buSzPts val="1400"/>
              <a:buFont typeface="Arial"/>
              <a:buNone/>
              <a:defRPr b="1" sz="2400">
                <a:solidFill>
                  <a:schemeClr val="dk1"/>
                </a:solidFill>
              </a:defRPr>
            </a:lvl5pPr>
            <a:lvl6pPr indent="0" lvl="5" marL="0" marR="0" algn="l">
              <a:spcBef>
                <a:spcPts val="0"/>
              </a:spcBef>
              <a:spcAft>
                <a:spcPts val="0"/>
              </a:spcAft>
              <a:buClr>
                <a:schemeClr val="dk1"/>
              </a:buClr>
              <a:buSzPts val="1400"/>
              <a:buFont typeface="Arial"/>
              <a:buNone/>
              <a:defRPr b="1" sz="2400">
                <a:solidFill>
                  <a:schemeClr val="dk1"/>
                </a:solidFill>
              </a:defRPr>
            </a:lvl6pPr>
            <a:lvl7pPr indent="0" lvl="6" marL="0" marR="0" algn="l">
              <a:spcBef>
                <a:spcPts val="0"/>
              </a:spcBef>
              <a:spcAft>
                <a:spcPts val="0"/>
              </a:spcAft>
              <a:buClr>
                <a:schemeClr val="dk1"/>
              </a:buClr>
              <a:buSzPts val="1400"/>
              <a:buFont typeface="Arial"/>
              <a:buNone/>
              <a:defRPr b="1" sz="2400">
                <a:solidFill>
                  <a:schemeClr val="dk1"/>
                </a:solidFill>
              </a:defRPr>
            </a:lvl7pPr>
            <a:lvl8pPr indent="0" lvl="7" marL="0" marR="0" algn="l">
              <a:spcBef>
                <a:spcPts val="0"/>
              </a:spcBef>
              <a:spcAft>
                <a:spcPts val="0"/>
              </a:spcAft>
              <a:buClr>
                <a:schemeClr val="dk1"/>
              </a:buClr>
              <a:buSzPts val="1400"/>
              <a:buFont typeface="Arial"/>
              <a:buNone/>
              <a:defRPr b="1" sz="2400">
                <a:solidFill>
                  <a:schemeClr val="dk1"/>
                </a:solidFill>
              </a:defRPr>
            </a:lvl8pPr>
            <a:lvl9pPr indent="0" lvl="8" marL="0" marR="0" algn="l">
              <a:spcBef>
                <a:spcPts val="0"/>
              </a:spcBef>
              <a:spcAft>
                <a:spcPts val="0"/>
              </a:spcAft>
              <a:buClr>
                <a:schemeClr val="dk1"/>
              </a:buClr>
              <a:buSzPts val="1400"/>
              <a:buFont typeface="Arial"/>
              <a:buNone/>
              <a:defRPr b="1" sz="2400">
                <a:solidFill>
                  <a:schemeClr val="dk1"/>
                </a:solidFill>
              </a:defRPr>
            </a:lvl9pPr>
          </a:lstStyle>
          <a:p/>
        </p:txBody>
      </p:sp>
      <p:sp>
        <p:nvSpPr>
          <p:cNvPr id="75" name="Google Shape;7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maroon bar">
  <p:cSld name="Chapter break maroon bar">
    <p:spTree>
      <p:nvGrpSpPr>
        <p:cNvPr id="76" name="Shape 76"/>
        <p:cNvGrpSpPr/>
        <p:nvPr/>
      </p:nvGrpSpPr>
      <p:grpSpPr>
        <a:xfrm>
          <a:off x="0" y="0"/>
          <a:ext cx="0" cy="0"/>
          <a:chOff x="0" y="0"/>
          <a:chExt cx="0" cy="0"/>
        </a:xfrm>
      </p:grpSpPr>
      <p:sp>
        <p:nvSpPr>
          <p:cNvPr id="77" name="Google Shape;77;p19"/>
          <p:cNvSpPr/>
          <p:nvPr/>
        </p:nvSpPr>
        <p:spPr>
          <a:xfrm>
            <a:off x="0" y="13144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Font typeface="Arial"/>
              <a:buNone/>
            </a:pPr>
            <a:r>
              <a:t/>
            </a:r>
            <a:endParaRPr b="1" i="0" sz="3700" u="none" cap="none" strike="noStrike">
              <a:solidFill>
                <a:schemeClr val="dk2"/>
              </a:solidFill>
              <a:latin typeface="Arial"/>
              <a:ea typeface="Arial"/>
              <a:cs typeface="Arial"/>
              <a:sym typeface="Arial"/>
            </a:endParaRPr>
          </a:p>
        </p:txBody>
      </p:sp>
      <p:sp>
        <p:nvSpPr>
          <p:cNvPr id="78" name="Google Shape;78;p19"/>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4800" u="none" cap="none" strike="noStrike">
                <a:solidFill>
                  <a:schemeClr val="lt1"/>
                </a:solidFill>
                <a:latin typeface="Arial"/>
                <a:ea typeface="Arial"/>
                <a:cs typeface="Arial"/>
                <a:sym typeface="Arial"/>
              </a:defRPr>
            </a:lvl1pPr>
            <a:lvl2pPr indent="0" lvl="1" marL="0" marR="0" algn="l">
              <a:spcBef>
                <a:spcPts val="0"/>
              </a:spcBef>
              <a:spcAft>
                <a:spcPts val="0"/>
              </a:spcAft>
              <a:buClr>
                <a:schemeClr val="dk1"/>
              </a:buClr>
              <a:buSzPts val="1400"/>
              <a:buFont typeface="Arial"/>
              <a:buNone/>
              <a:defRPr b="1" sz="2400">
                <a:solidFill>
                  <a:schemeClr val="dk1"/>
                </a:solidFill>
              </a:defRPr>
            </a:lvl2pPr>
            <a:lvl3pPr indent="0" lvl="2" marL="0" marR="0" algn="l">
              <a:spcBef>
                <a:spcPts val="0"/>
              </a:spcBef>
              <a:spcAft>
                <a:spcPts val="0"/>
              </a:spcAft>
              <a:buClr>
                <a:schemeClr val="dk1"/>
              </a:buClr>
              <a:buSzPts val="1400"/>
              <a:buFont typeface="Arial"/>
              <a:buNone/>
              <a:defRPr b="1" sz="2400">
                <a:solidFill>
                  <a:schemeClr val="dk1"/>
                </a:solidFill>
              </a:defRPr>
            </a:lvl3pPr>
            <a:lvl4pPr indent="0" lvl="3" marL="0" marR="0" algn="l">
              <a:spcBef>
                <a:spcPts val="0"/>
              </a:spcBef>
              <a:spcAft>
                <a:spcPts val="0"/>
              </a:spcAft>
              <a:buClr>
                <a:schemeClr val="dk1"/>
              </a:buClr>
              <a:buSzPts val="1400"/>
              <a:buFont typeface="Arial"/>
              <a:buNone/>
              <a:defRPr b="1" sz="2400">
                <a:solidFill>
                  <a:schemeClr val="dk1"/>
                </a:solidFill>
              </a:defRPr>
            </a:lvl4pPr>
            <a:lvl5pPr indent="0" lvl="4" marL="0" marR="0" algn="l">
              <a:spcBef>
                <a:spcPts val="0"/>
              </a:spcBef>
              <a:spcAft>
                <a:spcPts val="0"/>
              </a:spcAft>
              <a:buClr>
                <a:schemeClr val="dk1"/>
              </a:buClr>
              <a:buSzPts val="1400"/>
              <a:buFont typeface="Arial"/>
              <a:buNone/>
              <a:defRPr b="1" sz="2400">
                <a:solidFill>
                  <a:schemeClr val="dk1"/>
                </a:solidFill>
              </a:defRPr>
            </a:lvl5pPr>
            <a:lvl6pPr indent="0" lvl="5" marL="0" marR="0" algn="l">
              <a:spcBef>
                <a:spcPts val="0"/>
              </a:spcBef>
              <a:spcAft>
                <a:spcPts val="0"/>
              </a:spcAft>
              <a:buClr>
                <a:schemeClr val="dk1"/>
              </a:buClr>
              <a:buSzPts val="1400"/>
              <a:buFont typeface="Arial"/>
              <a:buNone/>
              <a:defRPr b="1" sz="2400">
                <a:solidFill>
                  <a:schemeClr val="dk1"/>
                </a:solidFill>
              </a:defRPr>
            </a:lvl6pPr>
            <a:lvl7pPr indent="0" lvl="6" marL="0" marR="0" algn="l">
              <a:spcBef>
                <a:spcPts val="0"/>
              </a:spcBef>
              <a:spcAft>
                <a:spcPts val="0"/>
              </a:spcAft>
              <a:buClr>
                <a:schemeClr val="dk1"/>
              </a:buClr>
              <a:buSzPts val="1400"/>
              <a:buFont typeface="Arial"/>
              <a:buNone/>
              <a:defRPr b="1" sz="2400">
                <a:solidFill>
                  <a:schemeClr val="dk1"/>
                </a:solidFill>
              </a:defRPr>
            </a:lvl7pPr>
            <a:lvl8pPr indent="0" lvl="7" marL="0" marR="0" algn="l">
              <a:spcBef>
                <a:spcPts val="0"/>
              </a:spcBef>
              <a:spcAft>
                <a:spcPts val="0"/>
              </a:spcAft>
              <a:buClr>
                <a:schemeClr val="dk1"/>
              </a:buClr>
              <a:buSzPts val="1400"/>
              <a:buFont typeface="Arial"/>
              <a:buNone/>
              <a:defRPr b="1" sz="2400">
                <a:solidFill>
                  <a:schemeClr val="dk1"/>
                </a:solidFill>
              </a:defRPr>
            </a:lvl8pPr>
            <a:lvl9pPr indent="0" lvl="8" marL="0" marR="0" algn="l">
              <a:spcBef>
                <a:spcPts val="0"/>
              </a:spcBef>
              <a:spcAft>
                <a:spcPts val="0"/>
              </a:spcAft>
              <a:buClr>
                <a:schemeClr val="dk1"/>
              </a:buClr>
              <a:buSzPts val="1400"/>
              <a:buFont typeface="Arial"/>
              <a:buNone/>
              <a:defRPr b="1" sz="2400">
                <a:solidFill>
                  <a:schemeClr val="dk1"/>
                </a:solidFill>
              </a:defRPr>
            </a:lvl9pPr>
          </a:lstStyle>
          <a:p/>
        </p:txBody>
      </p:sp>
      <p:sp>
        <p:nvSpPr>
          <p:cNvPr id="79" name="Google Shape;7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1">
  <p:cSld name="Headline with 3 column 1">
    <p:spTree>
      <p:nvGrpSpPr>
        <p:cNvPr id="80" name="Shape 80"/>
        <p:cNvGrpSpPr/>
        <p:nvPr/>
      </p:nvGrpSpPr>
      <p:grpSpPr>
        <a:xfrm>
          <a:off x="0" y="0"/>
          <a:ext cx="0" cy="0"/>
          <a:chOff x="0" y="0"/>
          <a:chExt cx="0" cy="0"/>
        </a:xfrm>
      </p:grpSpPr>
      <p:sp>
        <p:nvSpPr>
          <p:cNvPr id="81" name="Google Shape;8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highlight>
                  <a:schemeClr val="accent1"/>
                </a:highlight>
              </a:defRPr>
            </a:lvl2pPr>
            <a:lvl3pPr indent="0" lvl="2">
              <a:spcBef>
                <a:spcPts val="0"/>
              </a:spcBef>
              <a:spcAft>
                <a:spcPts val="0"/>
              </a:spcAft>
              <a:buClr>
                <a:schemeClr val="dk1"/>
              </a:buClr>
              <a:buSzPts val="1400"/>
              <a:buFont typeface="Arial"/>
              <a:buNone/>
              <a:defRPr b="1" sz="2800">
                <a:solidFill>
                  <a:schemeClr val="dk1"/>
                </a:solidFill>
                <a:highlight>
                  <a:schemeClr val="accent1"/>
                </a:highlight>
              </a:defRPr>
            </a:lvl3pPr>
            <a:lvl4pPr indent="0" lvl="3">
              <a:spcBef>
                <a:spcPts val="0"/>
              </a:spcBef>
              <a:spcAft>
                <a:spcPts val="0"/>
              </a:spcAft>
              <a:buClr>
                <a:schemeClr val="dk1"/>
              </a:buClr>
              <a:buSzPts val="1400"/>
              <a:buFont typeface="Arial"/>
              <a:buNone/>
              <a:defRPr b="1" sz="2800">
                <a:solidFill>
                  <a:schemeClr val="dk1"/>
                </a:solidFill>
                <a:highlight>
                  <a:schemeClr val="accent1"/>
                </a:highlight>
              </a:defRPr>
            </a:lvl4pPr>
            <a:lvl5pPr indent="0" lvl="4">
              <a:spcBef>
                <a:spcPts val="0"/>
              </a:spcBef>
              <a:spcAft>
                <a:spcPts val="0"/>
              </a:spcAft>
              <a:buClr>
                <a:schemeClr val="dk1"/>
              </a:buClr>
              <a:buSzPts val="1400"/>
              <a:buFont typeface="Arial"/>
              <a:buNone/>
              <a:defRPr b="1" sz="2800">
                <a:solidFill>
                  <a:schemeClr val="dk1"/>
                </a:solidFill>
                <a:highlight>
                  <a:schemeClr val="accent1"/>
                </a:highlight>
              </a:defRPr>
            </a:lvl5pPr>
            <a:lvl6pPr indent="0" lvl="5">
              <a:spcBef>
                <a:spcPts val="0"/>
              </a:spcBef>
              <a:spcAft>
                <a:spcPts val="0"/>
              </a:spcAft>
              <a:buClr>
                <a:schemeClr val="dk1"/>
              </a:buClr>
              <a:buSzPts val="1400"/>
              <a:buFont typeface="Arial"/>
              <a:buNone/>
              <a:defRPr b="1" sz="2800">
                <a:solidFill>
                  <a:schemeClr val="dk1"/>
                </a:solidFill>
                <a:highlight>
                  <a:schemeClr val="accent1"/>
                </a:highlight>
              </a:defRPr>
            </a:lvl6pPr>
            <a:lvl7pPr indent="0" lvl="6">
              <a:spcBef>
                <a:spcPts val="0"/>
              </a:spcBef>
              <a:spcAft>
                <a:spcPts val="0"/>
              </a:spcAft>
              <a:buClr>
                <a:schemeClr val="dk1"/>
              </a:buClr>
              <a:buSzPts val="1400"/>
              <a:buFont typeface="Arial"/>
              <a:buNone/>
              <a:defRPr b="1" sz="2800">
                <a:solidFill>
                  <a:schemeClr val="dk1"/>
                </a:solidFill>
                <a:highlight>
                  <a:schemeClr val="accent1"/>
                </a:highlight>
              </a:defRPr>
            </a:lvl7pPr>
            <a:lvl8pPr indent="0" lvl="7">
              <a:spcBef>
                <a:spcPts val="0"/>
              </a:spcBef>
              <a:spcAft>
                <a:spcPts val="0"/>
              </a:spcAft>
              <a:buClr>
                <a:schemeClr val="dk1"/>
              </a:buClr>
              <a:buSzPts val="1400"/>
              <a:buFont typeface="Arial"/>
              <a:buNone/>
              <a:defRPr b="1" sz="2800">
                <a:solidFill>
                  <a:schemeClr val="dk1"/>
                </a:solidFill>
                <a:highlight>
                  <a:schemeClr val="accent1"/>
                </a:highlight>
              </a:defRPr>
            </a:lvl8pPr>
            <a:lvl9pPr indent="0" lvl="8">
              <a:spcBef>
                <a:spcPts val="0"/>
              </a:spcBef>
              <a:spcAft>
                <a:spcPts val="0"/>
              </a:spcAft>
              <a:buClr>
                <a:schemeClr val="dk1"/>
              </a:buClr>
              <a:buSzPts val="1400"/>
              <a:buFont typeface="Arial"/>
              <a:buNone/>
              <a:defRPr b="1" sz="2800">
                <a:solidFill>
                  <a:schemeClr val="dk1"/>
                </a:solidFill>
                <a:highlight>
                  <a:schemeClr val="accent1"/>
                </a:highlight>
              </a:defRPr>
            </a:lvl9pPr>
          </a:lstStyle>
          <a:p/>
        </p:txBody>
      </p:sp>
      <p:sp>
        <p:nvSpPr>
          <p:cNvPr id="82" name="Google Shape;82;p20"/>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83" name="Google Shape;83;p20"/>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84" name="Google Shape;84;p20"/>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85" name="Google Shape;8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1">
  <p:cSld name="Headline with text 1">
    <p:spTree>
      <p:nvGrpSpPr>
        <p:cNvPr id="86" name="Shape 86"/>
        <p:cNvGrpSpPr/>
        <p:nvPr/>
      </p:nvGrpSpPr>
      <p:grpSpPr>
        <a:xfrm>
          <a:off x="0" y="0"/>
          <a:ext cx="0" cy="0"/>
          <a:chOff x="0" y="0"/>
          <a:chExt cx="0" cy="0"/>
        </a:xfrm>
      </p:grpSpPr>
      <p:sp>
        <p:nvSpPr>
          <p:cNvPr id="87" name="Google Shape;8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88" name="Google Shape;88;p21"/>
          <p:cNvSpPr txBox="1"/>
          <p:nvPr>
            <p:ph idx="1" type="body"/>
          </p:nvPr>
        </p:nvSpPr>
        <p:spPr>
          <a:xfrm>
            <a:off x="311698" y="1204825"/>
            <a:ext cx="78204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89" name="Google Shape;8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0" name="Shape 90"/>
        <p:cNvGrpSpPr/>
        <p:nvPr/>
      </p:nvGrpSpPr>
      <p:grpSpPr>
        <a:xfrm>
          <a:off x="0" y="0"/>
          <a:ext cx="0" cy="0"/>
          <a:chOff x="0" y="0"/>
          <a:chExt cx="0" cy="0"/>
        </a:xfrm>
      </p:grpSpPr>
      <p:sp>
        <p:nvSpPr>
          <p:cNvPr id="91" name="Google Shape;91;p22"/>
          <p:cNvSpPr/>
          <p:nvPr/>
        </p:nvSpPr>
        <p:spPr>
          <a:xfrm>
            <a:off x="4572000" y="-134650"/>
            <a:ext cx="4572000" cy="527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42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b="1" sz="4200">
                <a:solidFill>
                  <a:schemeClr val="dk1"/>
                </a:solidFill>
              </a:defRPr>
            </a:lvl2pPr>
            <a:lvl3pPr indent="0" lvl="2" algn="ctr">
              <a:spcBef>
                <a:spcPts val="0"/>
              </a:spcBef>
              <a:spcAft>
                <a:spcPts val="0"/>
              </a:spcAft>
              <a:buClr>
                <a:schemeClr val="dk1"/>
              </a:buClr>
              <a:buSzPts val="1400"/>
              <a:buFont typeface="Arial"/>
              <a:buNone/>
              <a:defRPr b="1" sz="4200">
                <a:solidFill>
                  <a:schemeClr val="dk1"/>
                </a:solidFill>
              </a:defRPr>
            </a:lvl3pPr>
            <a:lvl4pPr indent="0" lvl="3" algn="ctr">
              <a:spcBef>
                <a:spcPts val="0"/>
              </a:spcBef>
              <a:spcAft>
                <a:spcPts val="0"/>
              </a:spcAft>
              <a:buClr>
                <a:schemeClr val="dk1"/>
              </a:buClr>
              <a:buSzPts val="1400"/>
              <a:buFont typeface="Arial"/>
              <a:buNone/>
              <a:defRPr b="1" sz="4200">
                <a:solidFill>
                  <a:schemeClr val="dk1"/>
                </a:solidFill>
              </a:defRPr>
            </a:lvl4pPr>
            <a:lvl5pPr indent="0" lvl="4" algn="ctr">
              <a:spcBef>
                <a:spcPts val="0"/>
              </a:spcBef>
              <a:spcAft>
                <a:spcPts val="0"/>
              </a:spcAft>
              <a:buClr>
                <a:schemeClr val="dk1"/>
              </a:buClr>
              <a:buSzPts val="1400"/>
              <a:buFont typeface="Arial"/>
              <a:buNone/>
              <a:defRPr b="1" sz="4200">
                <a:solidFill>
                  <a:schemeClr val="dk1"/>
                </a:solidFill>
              </a:defRPr>
            </a:lvl5pPr>
            <a:lvl6pPr indent="0" lvl="5" algn="ctr">
              <a:spcBef>
                <a:spcPts val="0"/>
              </a:spcBef>
              <a:spcAft>
                <a:spcPts val="0"/>
              </a:spcAft>
              <a:buClr>
                <a:schemeClr val="dk1"/>
              </a:buClr>
              <a:buSzPts val="1400"/>
              <a:buFont typeface="Arial"/>
              <a:buNone/>
              <a:defRPr b="1" sz="4200">
                <a:solidFill>
                  <a:schemeClr val="dk1"/>
                </a:solidFill>
              </a:defRPr>
            </a:lvl6pPr>
            <a:lvl7pPr indent="0" lvl="6" algn="ctr">
              <a:spcBef>
                <a:spcPts val="0"/>
              </a:spcBef>
              <a:spcAft>
                <a:spcPts val="0"/>
              </a:spcAft>
              <a:buClr>
                <a:schemeClr val="dk1"/>
              </a:buClr>
              <a:buSzPts val="1400"/>
              <a:buFont typeface="Arial"/>
              <a:buNone/>
              <a:defRPr b="1" sz="4200">
                <a:solidFill>
                  <a:schemeClr val="dk1"/>
                </a:solidFill>
              </a:defRPr>
            </a:lvl7pPr>
            <a:lvl8pPr indent="0" lvl="7" algn="ctr">
              <a:spcBef>
                <a:spcPts val="0"/>
              </a:spcBef>
              <a:spcAft>
                <a:spcPts val="0"/>
              </a:spcAft>
              <a:buClr>
                <a:schemeClr val="dk1"/>
              </a:buClr>
              <a:buSzPts val="1400"/>
              <a:buFont typeface="Arial"/>
              <a:buNone/>
              <a:defRPr b="1" sz="4200">
                <a:solidFill>
                  <a:schemeClr val="dk1"/>
                </a:solidFill>
              </a:defRPr>
            </a:lvl8pPr>
            <a:lvl9pPr indent="0" lvl="8" algn="ctr">
              <a:spcBef>
                <a:spcPts val="0"/>
              </a:spcBef>
              <a:spcAft>
                <a:spcPts val="0"/>
              </a:spcAft>
              <a:buClr>
                <a:schemeClr val="dk1"/>
              </a:buClr>
              <a:buSzPts val="1400"/>
              <a:buFont typeface="Arial"/>
              <a:buNone/>
              <a:defRPr b="1" sz="4200">
                <a:solidFill>
                  <a:schemeClr val="dk1"/>
                </a:solidFill>
              </a:defRPr>
            </a:lvl9pPr>
          </a:lstStyle>
          <a:p/>
        </p:txBody>
      </p:sp>
      <p:sp>
        <p:nvSpPr>
          <p:cNvPr id="93" name="Google Shape;93;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1pPr>
            <a:lvl2pPr indent="0" lvl="1" marL="457200" marR="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2pPr>
            <a:lvl3pPr indent="0" lvl="2" marL="914400" marR="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3pPr>
            <a:lvl4pPr indent="0" lvl="3" marL="1371600" marR="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4pPr>
            <a:lvl5pPr indent="0" lvl="4" marL="1828800" marR="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5pPr>
            <a:lvl6pPr indent="0" lvl="5" marL="2286000" marR="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6pPr>
            <a:lvl7pPr indent="0" lvl="6" marL="2743200" marR="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7pPr>
            <a:lvl8pPr indent="0" lvl="7" marL="3200400" marR="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8pPr>
            <a:lvl9pPr indent="0" lvl="8" marL="3657600" marR="0" algn="ctr">
              <a:lnSpc>
                <a:spcPct val="100000"/>
              </a:lnSpc>
              <a:spcBef>
                <a:spcPts val="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9pPr>
          </a:lstStyle>
          <a:p/>
        </p:txBody>
      </p:sp>
      <p:sp>
        <p:nvSpPr>
          <p:cNvPr id="94" name="Google Shape;94;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 Layout 2">
    <p:spTree>
      <p:nvGrpSpPr>
        <p:cNvPr id="96" name="Shape 96"/>
        <p:cNvGrpSpPr/>
        <p:nvPr/>
      </p:nvGrpSpPr>
      <p:grpSpPr>
        <a:xfrm>
          <a:off x="0" y="0"/>
          <a:ext cx="0" cy="0"/>
          <a:chOff x="0" y="0"/>
          <a:chExt cx="0" cy="0"/>
        </a:xfrm>
      </p:grpSpPr>
      <p:sp>
        <p:nvSpPr>
          <p:cNvPr id="97" name="Google Shape;9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3600">
                <a:solidFill>
                  <a:schemeClr val="dk1"/>
                </a:solidFill>
              </a:defRPr>
            </a:lvl2pPr>
            <a:lvl3pPr indent="0" lvl="2">
              <a:spcBef>
                <a:spcPts val="0"/>
              </a:spcBef>
              <a:spcAft>
                <a:spcPts val="0"/>
              </a:spcAft>
              <a:buClr>
                <a:schemeClr val="dk1"/>
              </a:buClr>
              <a:buSzPts val="1400"/>
              <a:buFont typeface="Arial"/>
              <a:buNone/>
              <a:defRPr b="1" sz="3600">
                <a:solidFill>
                  <a:schemeClr val="dk1"/>
                </a:solidFill>
              </a:defRPr>
            </a:lvl3pPr>
            <a:lvl4pPr indent="0" lvl="3">
              <a:spcBef>
                <a:spcPts val="0"/>
              </a:spcBef>
              <a:spcAft>
                <a:spcPts val="0"/>
              </a:spcAft>
              <a:buClr>
                <a:schemeClr val="dk1"/>
              </a:buClr>
              <a:buSzPts val="1400"/>
              <a:buFont typeface="Arial"/>
              <a:buNone/>
              <a:defRPr b="1" sz="3600">
                <a:solidFill>
                  <a:schemeClr val="dk1"/>
                </a:solidFill>
              </a:defRPr>
            </a:lvl4pPr>
            <a:lvl5pPr indent="0" lvl="4">
              <a:spcBef>
                <a:spcPts val="0"/>
              </a:spcBef>
              <a:spcAft>
                <a:spcPts val="0"/>
              </a:spcAft>
              <a:buClr>
                <a:schemeClr val="dk1"/>
              </a:buClr>
              <a:buSzPts val="1400"/>
              <a:buFont typeface="Arial"/>
              <a:buNone/>
              <a:defRPr b="1" sz="3600">
                <a:solidFill>
                  <a:schemeClr val="dk1"/>
                </a:solidFill>
              </a:defRPr>
            </a:lvl5pPr>
            <a:lvl6pPr indent="0" lvl="5">
              <a:spcBef>
                <a:spcPts val="0"/>
              </a:spcBef>
              <a:spcAft>
                <a:spcPts val="0"/>
              </a:spcAft>
              <a:buClr>
                <a:schemeClr val="dk1"/>
              </a:buClr>
              <a:buSzPts val="1400"/>
              <a:buFont typeface="Arial"/>
              <a:buNone/>
              <a:defRPr b="1" sz="3600">
                <a:solidFill>
                  <a:schemeClr val="dk1"/>
                </a:solidFill>
              </a:defRPr>
            </a:lvl6pPr>
            <a:lvl7pPr indent="0" lvl="6">
              <a:spcBef>
                <a:spcPts val="0"/>
              </a:spcBef>
              <a:spcAft>
                <a:spcPts val="0"/>
              </a:spcAft>
              <a:buClr>
                <a:schemeClr val="dk1"/>
              </a:buClr>
              <a:buSzPts val="1400"/>
              <a:buFont typeface="Arial"/>
              <a:buNone/>
              <a:defRPr b="1" sz="3600">
                <a:solidFill>
                  <a:schemeClr val="dk1"/>
                </a:solidFill>
              </a:defRPr>
            </a:lvl7pPr>
            <a:lvl8pPr indent="0" lvl="7">
              <a:spcBef>
                <a:spcPts val="0"/>
              </a:spcBef>
              <a:spcAft>
                <a:spcPts val="0"/>
              </a:spcAft>
              <a:buClr>
                <a:schemeClr val="dk1"/>
              </a:buClr>
              <a:buSzPts val="1400"/>
              <a:buFont typeface="Arial"/>
              <a:buNone/>
              <a:defRPr b="1" sz="3600">
                <a:solidFill>
                  <a:schemeClr val="dk1"/>
                </a:solidFill>
              </a:defRPr>
            </a:lvl8pPr>
            <a:lvl9pPr indent="0" lvl="8">
              <a:spcBef>
                <a:spcPts val="0"/>
              </a:spcBef>
              <a:spcAft>
                <a:spcPts val="0"/>
              </a:spcAft>
              <a:buClr>
                <a:schemeClr val="dk1"/>
              </a:buClr>
              <a:buSzPts val="1400"/>
              <a:buFont typeface="Arial"/>
              <a:buNone/>
              <a:defRPr b="1" sz="3600">
                <a:solidFill>
                  <a:schemeClr val="dk1"/>
                </a:solidFill>
              </a:defRPr>
            </a:lvl9pPr>
          </a:lstStyle>
          <a:p/>
        </p:txBody>
      </p:sp>
      <p:sp>
        <p:nvSpPr>
          <p:cNvPr id="98" name="Google Shape;98;p23"/>
          <p:cNvSpPr/>
          <p:nvPr/>
        </p:nvSpPr>
        <p:spPr>
          <a:xfrm>
            <a:off x="-19225" y="1760200"/>
            <a:ext cx="9163200" cy="343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type="titleOnly">
  <p:cSld name="TITLE_ONLY">
    <p:spTree>
      <p:nvGrpSpPr>
        <p:cNvPr id="100" name="Shape 100"/>
        <p:cNvGrpSpPr/>
        <p:nvPr/>
      </p:nvGrpSpPr>
      <p:grpSpPr>
        <a:xfrm>
          <a:off x="0" y="0"/>
          <a:ext cx="0" cy="0"/>
          <a:chOff x="0" y="0"/>
          <a:chExt cx="0" cy="0"/>
        </a:xfrm>
      </p:grpSpPr>
      <p:sp>
        <p:nvSpPr>
          <p:cNvPr id="101" name="Google Shape;10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102" name="Google Shape;102;p24"/>
          <p:cNvSpPr txBox="1"/>
          <p:nvPr>
            <p:ph idx="1" type="body"/>
          </p:nvPr>
        </p:nvSpPr>
        <p:spPr>
          <a:xfrm>
            <a:off x="100575" y="1204825"/>
            <a:ext cx="8031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103" name="Google Shape;10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p:cSld name="Headline with 3 column">
    <p:spTree>
      <p:nvGrpSpPr>
        <p:cNvPr id="104" name="Shape 104"/>
        <p:cNvGrpSpPr/>
        <p:nvPr/>
      </p:nvGrpSpPr>
      <p:grpSpPr>
        <a:xfrm>
          <a:off x="0" y="0"/>
          <a:ext cx="0" cy="0"/>
          <a:chOff x="0" y="0"/>
          <a:chExt cx="0" cy="0"/>
        </a:xfrm>
      </p:grpSpPr>
      <p:sp>
        <p:nvSpPr>
          <p:cNvPr id="105" name="Google Shape;10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2800" u="none" cap="none" strike="noStrike">
                <a:solidFill>
                  <a:schemeClr val="dk1"/>
                </a:solidFill>
                <a:highlight>
                  <a:schemeClr val="accent1"/>
                </a:highlight>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106" name="Google Shape;106;p25"/>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107" name="Google Shape;107;p25"/>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108" name="Google Shape;108;p25"/>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109" name="Google Shape;10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110" name="Shape 110"/>
        <p:cNvGrpSpPr/>
        <p:nvPr/>
      </p:nvGrpSpPr>
      <p:grpSpPr>
        <a:xfrm>
          <a:off x="0" y="0"/>
          <a:ext cx="0" cy="0"/>
          <a:chOff x="0" y="0"/>
          <a:chExt cx="0" cy="0"/>
        </a:xfrm>
      </p:grpSpPr>
      <p:sp>
        <p:nvSpPr>
          <p:cNvPr id="111" name="Google Shape;111;p26"/>
          <p:cNvSpPr txBox="1"/>
          <p:nvPr>
            <p:ph idx="1" type="subTitle"/>
          </p:nvPr>
        </p:nvSpPr>
        <p:spPr>
          <a:xfrm>
            <a:off x="311700" y="1005325"/>
            <a:ext cx="75087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indent="0" lvl="1" marL="4572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0" lvl="2" marL="9144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0" lvl="3" marL="13716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0" lvl="4" marL="18288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0" lvl="5" marL="22860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indent="0" lvl="6" marL="27432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indent="0" lvl="7" marL="32004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indent="0" lvl="8" marL="3657600" marR="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112" name="Google Shape;112;p26"/>
          <p:cNvSpPr txBox="1"/>
          <p:nvPr>
            <p:ph type="title"/>
          </p:nvPr>
        </p:nvSpPr>
        <p:spPr>
          <a:xfrm>
            <a:off x="311700" y="1130825"/>
            <a:ext cx="85206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72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113" name="Google Shape;11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lus image">
  <p:cSld name="Call out plus image">
    <p:spTree>
      <p:nvGrpSpPr>
        <p:cNvPr id="114" name="Shape 114"/>
        <p:cNvGrpSpPr/>
        <p:nvPr/>
      </p:nvGrpSpPr>
      <p:grpSpPr>
        <a:xfrm>
          <a:off x="0" y="0"/>
          <a:ext cx="0" cy="0"/>
          <a:chOff x="0" y="0"/>
          <a:chExt cx="0" cy="0"/>
        </a:xfrm>
      </p:grpSpPr>
      <p:sp>
        <p:nvSpPr>
          <p:cNvPr id="115" name="Google Shape;115;p27"/>
          <p:cNvSpPr txBox="1"/>
          <p:nvPr>
            <p:ph type="title"/>
          </p:nvPr>
        </p:nvSpPr>
        <p:spPr>
          <a:xfrm>
            <a:off x="218900" y="228975"/>
            <a:ext cx="1860300" cy="2339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1800" u="none" cap="none" strike="noStrike">
                <a:solidFill>
                  <a:schemeClr val="dk1"/>
                </a:solidFill>
                <a:highlight>
                  <a:schemeClr val="accent1"/>
                </a:highlight>
                <a:latin typeface="Arial"/>
                <a:ea typeface="Arial"/>
                <a:cs typeface="Arial"/>
                <a:sym typeface="Arial"/>
              </a:defRPr>
            </a:lvl1pPr>
            <a:lvl2pPr indent="0" lvl="1">
              <a:spcBef>
                <a:spcPts val="0"/>
              </a:spcBef>
              <a:spcAft>
                <a:spcPts val="0"/>
              </a:spcAft>
              <a:buClr>
                <a:schemeClr val="dk1"/>
              </a:buClr>
              <a:buSzPts val="1400"/>
              <a:buFont typeface="Arial"/>
              <a:buNone/>
              <a:defRPr b="1" sz="1800">
                <a:solidFill>
                  <a:schemeClr val="dk1"/>
                </a:solidFill>
              </a:defRPr>
            </a:lvl2pPr>
            <a:lvl3pPr indent="0" lvl="2">
              <a:spcBef>
                <a:spcPts val="0"/>
              </a:spcBef>
              <a:spcAft>
                <a:spcPts val="0"/>
              </a:spcAft>
              <a:buClr>
                <a:schemeClr val="dk1"/>
              </a:buClr>
              <a:buSzPts val="1400"/>
              <a:buFont typeface="Arial"/>
              <a:buNone/>
              <a:defRPr b="1" sz="1800">
                <a:solidFill>
                  <a:schemeClr val="dk1"/>
                </a:solidFill>
              </a:defRPr>
            </a:lvl3pPr>
            <a:lvl4pPr indent="0" lvl="3">
              <a:spcBef>
                <a:spcPts val="0"/>
              </a:spcBef>
              <a:spcAft>
                <a:spcPts val="0"/>
              </a:spcAft>
              <a:buClr>
                <a:schemeClr val="dk1"/>
              </a:buClr>
              <a:buSzPts val="1400"/>
              <a:buFont typeface="Arial"/>
              <a:buNone/>
              <a:defRPr b="1" sz="1800">
                <a:solidFill>
                  <a:schemeClr val="dk1"/>
                </a:solidFill>
              </a:defRPr>
            </a:lvl4pPr>
            <a:lvl5pPr indent="0" lvl="4">
              <a:spcBef>
                <a:spcPts val="0"/>
              </a:spcBef>
              <a:spcAft>
                <a:spcPts val="0"/>
              </a:spcAft>
              <a:buClr>
                <a:schemeClr val="dk1"/>
              </a:buClr>
              <a:buSzPts val="1400"/>
              <a:buFont typeface="Arial"/>
              <a:buNone/>
              <a:defRPr b="1" sz="1800">
                <a:solidFill>
                  <a:schemeClr val="dk1"/>
                </a:solidFill>
              </a:defRPr>
            </a:lvl5pPr>
            <a:lvl6pPr indent="0" lvl="5">
              <a:spcBef>
                <a:spcPts val="0"/>
              </a:spcBef>
              <a:spcAft>
                <a:spcPts val="0"/>
              </a:spcAft>
              <a:buClr>
                <a:schemeClr val="dk1"/>
              </a:buClr>
              <a:buSzPts val="1400"/>
              <a:buFont typeface="Arial"/>
              <a:buNone/>
              <a:defRPr b="1" sz="1800">
                <a:solidFill>
                  <a:schemeClr val="dk1"/>
                </a:solidFill>
              </a:defRPr>
            </a:lvl6pPr>
            <a:lvl7pPr indent="0" lvl="6">
              <a:spcBef>
                <a:spcPts val="0"/>
              </a:spcBef>
              <a:spcAft>
                <a:spcPts val="0"/>
              </a:spcAft>
              <a:buClr>
                <a:schemeClr val="dk1"/>
              </a:buClr>
              <a:buSzPts val="1400"/>
              <a:buFont typeface="Arial"/>
              <a:buNone/>
              <a:defRPr b="1" sz="1800">
                <a:solidFill>
                  <a:schemeClr val="dk1"/>
                </a:solidFill>
              </a:defRPr>
            </a:lvl7pPr>
            <a:lvl8pPr indent="0" lvl="7">
              <a:spcBef>
                <a:spcPts val="0"/>
              </a:spcBef>
              <a:spcAft>
                <a:spcPts val="0"/>
              </a:spcAft>
              <a:buClr>
                <a:schemeClr val="dk1"/>
              </a:buClr>
              <a:buSzPts val="1400"/>
              <a:buFont typeface="Arial"/>
              <a:buNone/>
              <a:defRPr b="1" sz="1800">
                <a:solidFill>
                  <a:schemeClr val="dk1"/>
                </a:solidFill>
              </a:defRPr>
            </a:lvl8pPr>
            <a:lvl9pPr indent="0" lvl="8">
              <a:spcBef>
                <a:spcPts val="0"/>
              </a:spcBef>
              <a:spcAft>
                <a:spcPts val="0"/>
              </a:spcAft>
              <a:buClr>
                <a:schemeClr val="dk1"/>
              </a:buClr>
              <a:buSzPts val="1400"/>
              <a:buFont typeface="Arial"/>
              <a:buNone/>
              <a:defRPr b="1" sz="1800">
                <a:solidFill>
                  <a:schemeClr val="dk1"/>
                </a:solidFill>
              </a:defRPr>
            </a:lvl9pPr>
          </a:lstStyle>
          <a:p/>
        </p:txBody>
      </p:sp>
      <p:sp>
        <p:nvSpPr>
          <p:cNvPr id="116" name="Google Shape;11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lus image 1">
  <p:cSld name="Call out plus image_1">
    <p:spTree>
      <p:nvGrpSpPr>
        <p:cNvPr id="117" name="Shape 117"/>
        <p:cNvGrpSpPr/>
        <p:nvPr/>
      </p:nvGrpSpPr>
      <p:grpSpPr>
        <a:xfrm>
          <a:off x="0" y="0"/>
          <a:ext cx="0" cy="0"/>
          <a:chOff x="0" y="0"/>
          <a:chExt cx="0" cy="0"/>
        </a:xfrm>
      </p:grpSpPr>
      <p:sp>
        <p:nvSpPr>
          <p:cNvPr id="118" name="Google Shape;118;p28"/>
          <p:cNvSpPr txBox="1"/>
          <p:nvPr>
            <p:ph type="title"/>
          </p:nvPr>
        </p:nvSpPr>
        <p:spPr>
          <a:xfrm>
            <a:off x="218900" y="228975"/>
            <a:ext cx="1860300" cy="2339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1800">
                <a:solidFill>
                  <a:schemeClr val="dk1"/>
                </a:solidFill>
              </a:defRPr>
            </a:lvl2pPr>
            <a:lvl3pPr indent="0" lvl="2">
              <a:spcBef>
                <a:spcPts val="0"/>
              </a:spcBef>
              <a:spcAft>
                <a:spcPts val="0"/>
              </a:spcAft>
              <a:buClr>
                <a:schemeClr val="dk1"/>
              </a:buClr>
              <a:buSzPts val="1400"/>
              <a:buFont typeface="Arial"/>
              <a:buNone/>
              <a:defRPr b="1" sz="1800">
                <a:solidFill>
                  <a:schemeClr val="dk1"/>
                </a:solidFill>
              </a:defRPr>
            </a:lvl3pPr>
            <a:lvl4pPr indent="0" lvl="3">
              <a:spcBef>
                <a:spcPts val="0"/>
              </a:spcBef>
              <a:spcAft>
                <a:spcPts val="0"/>
              </a:spcAft>
              <a:buClr>
                <a:schemeClr val="dk1"/>
              </a:buClr>
              <a:buSzPts val="1400"/>
              <a:buFont typeface="Arial"/>
              <a:buNone/>
              <a:defRPr b="1" sz="1800">
                <a:solidFill>
                  <a:schemeClr val="dk1"/>
                </a:solidFill>
              </a:defRPr>
            </a:lvl4pPr>
            <a:lvl5pPr indent="0" lvl="4">
              <a:spcBef>
                <a:spcPts val="0"/>
              </a:spcBef>
              <a:spcAft>
                <a:spcPts val="0"/>
              </a:spcAft>
              <a:buClr>
                <a:schemeClr val="dk1"/>
              </a:buClr>
              <a:buSzPts val="1400"/>
              <a:buFont typeface="Arial"/>
              <a:buNone/>
              <a:defRPr b="1" sz="1800">
                <a:solidFill>
                  <a:schemeClr val="dk1"/>
                </a:solidFill>
              </a:defRPr>
            </a:lvl5pPr>
            <a:lvl6pPr indent="0" lvl="5">
              <a:spcBef>
                <a:spcPts val="0"/>
              </a:spcBef>
              <a:spcAft>
                <a:spcPts val="0"/>
              </a:spcAft>
              <a:buClr>
                <a:schemeClr val="dk1"/>
              </a:buClr>
              <a:buSzPts val="1400"/>
              <a:buFont typeface="Arial"/>
              <a:buNone/>
              <a:defRPr b="1" sz="1800">
                <a:solidFill>
                  <a:schemeClr val="dk1"/>
                </a:solidFill>
              </a:defRPr>
            </a:lvl6pPr>
            <a:lvl7pPr indent="0" lvl="6">
              <a:spcBef>
                <a:spcPts val="0"/>
              </a:spcBef>
              <a:spcAft>
                <a:spcPts val="0"/>
              </a:spcAft>
              <a:buClr>
                <a:schemeClr val="dk1"/>
              </a:buClr>
              <a:buSzPts val="1400"/>
              <a:buFont typeface="Arial"/>
              <a:buNone/>
              <a:defRPr b="1" sz="1800">
                <a:solidFill>
                  <a:schemeClr val="dk1"/>
                </a:solidFill>
              </a:defRPr>
            </a:lvl7pPr>
            <a:lvl8pPr indent="0" lvl="7">
              <a:spcBef>
                <a:spcPts val="0"/>
              </a:spcBef>
              <a:spcAft>
                <a:spcPts val="0"/>
              </a:spcAft>
              <a:buClr>
                <a:schemeClr val="dk1"/>
              </a:buClr>
              <a:buSzPts val="1400"/>
              <a:buFont typeface="Arial"/>
              <a:buNone/>
              <a:defRPr b="1" sz="1800">
                <a:solidFill>
                  <a:schemeClr val="dk1"/>
                </a:solidFill>
              </a:defRPr>
            </a:lvl8pPr>
            <a:lvl9pPr indent="0" lvl="8">
              <a:spcBef>
                <a:spcPts val="0"/>
              </a:spcBef>
              <a:spcAft>
                <a:spcPts val="0"/>
              </a:spcAft>
              <a:buClr>
                <a:schemeClr val="dk1"/>
              </a:buClr>
              <a:buSzPts val="1400"/>
              <a:buFont typeface="Arial"/>
              <a:buNone/>
              <a:defRPr b="1" sz="1800">
                <a:solidFill>
                  <a:schemeClr val="dk1"/>
                </a:solidFill>
              </a:defRPr>
            </a:lvl9pPr>
          </a:lstStyle>
          <a:p/>
        </p:txBody>
      </p:sp>
      <p:sp>
        <p:nvSpPr>
          <p:cNvPr id="119" name="Google Shape;11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2">
  <p:cSld name="Gold chapter break or bold statement gold 2">
    <p:bg>
      <p:bgPr>
        <a:solidFill>
          <a:schemeClr val="accent1"/>
        </a:solidFill>
      </p:bgPr>
    </p:bg>
    <p:spTree>
      <p:nvGrpSpPr>
        <p:cNvPr id="120" name="Shape 120"/>
        <p:cNvGrpSpPr/>
        <p:nvPr/>
      </p:nvGrpSpPr>
      <p:grpSpPr>
        <a:xfrm>
          <a:off x="0" y="0"/>
          <a:ext cx="0" cy="0"/>
          <a:chOff x="0" y="0"/>
          <a:chExt cx="0" cy="0"/>
        </a:xfrm>
      </p:grpSpPr>
      <p:sp>
        <p:nvSpPr>
          <p:cNvPr id="121" name="Google Shape;121;p29"/>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72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122" name="Google Shape;122;p29"/>
          <p:cNvSpPr txBox="1"/>
          <p:nvPr>
            <p:ph idx="1" type="subTitle"/>
          </p:nvPr>
        </p:nvSpPr>
        <p:spPr>
          <a:xfrm>
            <a:off x="436825" y="1005325"/>
            <a:ext cx="7508700" cy="3570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1pPr>
            <a:lvl2pPr indent="0" lvl="1" marL="45720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2pPr>
            <a:lvl3pPr indent="0" lvl="2" marL="91440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3pPr>
            <a:lvl4pPr indent="0" lvl="3" marL="137160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4pPr>
            <a:lvl5pPr indent="0" lvl="4" marL="182880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5pPr>
            <a:lvl6pPr indent="0" lvl="5" marL="228600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6pPr>
            <a:lvl7pPr indent="0" lvl="6" marL="274320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7pPr>
            <a:lvl8pPr indent="0" lvl="7" marL="320040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8pPr>
            <a:lvl9pPr indent="0" lvl="8" marL="3657600" marR="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9pPr>
          </a:lstStyle>
          <a:p/>
        </p:txBody>
      </p:sp>
      <p:sp>
        <p:nvSpPr>
          <p:cNvPr id="123" name="Google Shape;12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1">
  <p:cSld name="Gold chapter break or bold statement gold 1">
    <p:bg>
      <p:bgPr>
        <a:solidFill>
          <a:schemeClr val="accent2"/>
        </a:solidFill>
      </p:bgPr>
    </p:bg>
    <p:spTree>
      <p:nvGrpSpPr>
        <p:cNvPr id="124" name="Shape 124"/>
        <p:cNvGrpSpPr/>
        <p:nvPr/>
      </p:nvGrpSpPr>
      <p:grpSpPr>
        <a:xfrm>
          <a:off x="0" y="0"/>
          <a:ext cx="0" cy="0"/>
          <a:chOff x="0" y="0"/>
          <a:chExt cx="0" cy="0"/>
        </a:xfrm>
      </p:grpSpPr>
      <p:sp>
        <p:nvSpPr>
          <p:cNvPr id="125" name="Google Shape;125;p30"/>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lt1"/>
              </a:buClr>
              <a:buSzPts val="1400"/>
              <a:buFont typeface="Arial"/>
              <a:buNone/>
              <a:defRPr b="1" i="0" sz="6200" u="none" cap="none" strike="noStrike">
                <a:solidFill>
                  <a:schemeClr val="lt1"/>
                </a:solidFill>
                <a:latin typeface="Arial"/>
                <a:ea typeface="Arial"/>
                <a:cs typeface="Arial"/>
                <a:sym typeface="Arial"/>
              </a:defRPr>
            </a:lvl1pPr>
            <a:lvl2pPr indent="0" lvl="1">
              <a:spcBef>
                <a:spcPts val="0"/>
              </a:spcBef>
              <a:spcAft>
                <a:spcPts val="0"/>
              </a:spcAft>
              <a:buClr>
                <a:schemeClr val="dk1"/>
              </a:buClr>
              <a:buSzPts val="1400"/>
              <a:buFont typeface="Arial"/>
              <a:buNone/>
              <a:defRPr b="1" sz="6200">
                <a:solidFill>
                  <a:schemeClr val="dk1"/>
                </a:solidFill>
              </a:defRPr>
            </a:lvl2pPr>
            <a:lvl3pPr indent="0" lvl="2">
              <a:spcBef>
                <a:spcPts val="0"/>
              </a:spcBef>
              <a:spcAft>
                <a:spcPts val="0"/>
              </a:spcAft>
              <a:buClr>
                <a:schemeClr val="dk1"/>
              </a:buClr>
              <a:buSzPts val="1400"/>
              <a:buFont typeface="Arial"/>
              <a:buNone/>
              <a:defRPr b="1" sz="6200">
                <a:solidFill>
                  <a:schemeClr val="dk1"/>
                </a:solidFill>
              </a:defRPr>
            </a:lvl3pPr>
            <a:lvl4pPr indent="0" lvl="3">
              <a:spcBef>
                <a:spcPts val="0"/>
              </a:spcBef>
              <a:spcAft>
                <a:spcPts val="0"/>
              </a:spcAft>
              <a:buClr>
                <a:schemeClr val="dk1"/>
              </a:buClr>
              <a:buSzPts val="1400"/>
              <a:buFont typeface="Arial"/>
              <a:buNone/>
              <a:defRPr b="1" sz="6200">
                <a:solidFill>
                  <a:schemeClr val="dk1"/>
                </a:solidFill>
              </a:defRPr>
            </a:lvl4pPr>
            <a:lvl5pPr indent="0" lvl="4">
              <a:spcBef>
                <a:spcPts val="0"/>
              </a:spcBef>
              <a:spcAft>
                <a:spcPts val="0"/>
              </a:spcAft>
              <a:buClr>
                <a:schemeClr val="dk1"/>
              </a:buClr>
              <a:buSzPts val="1400"/>
              <a:buFont typeface="Arial"/>
              <a:buNone/>
              <a:defRPr b="1" sz="6200">
                <a:solidFill>
                  <a:schemeClr val="dk1"/>
                </a:solidFill>
              </a:defRPr>
            </a:lvl5pPr>
            <a:lvl6pPr indent="0" lvl="5">
              <a:spcBef>
                <a:spcPts val="0"/>
              </a:spcBef>
              <a:spcAft>
                <a:spcPts val="0"/>
              </a:spcAft>
              <a:buClr>
                <a:schemeClr val="dk1"/>
              </a:buClr>
              <a:buSzPts val="1400"/>
              <a:buFont typeface="Arial"/>
              <a:buNone/>
              <a:defRPr b="1" sz="6200">
                <a:solidFill>
                  <a:schemeClr val="dk1"/>
                </a:solidFill>
              </a:defRPr>
            </a:lvl6pPr>
            <a:lvl7pPr indent="0" lvl="6">
              <a:spcBef>
                <a:spcPts val="0"/>
              </a:spcBef>
              <a:spcAft>
                <a:spcPts val="0"/>
              </a:spcAft>
              <a:buClr>
                <a:schemeClr val="dk1"/>
              </a:buClr>
              <a:buSzPts val="1400"/>
              <a:buFont typeface="Arial"/>
              <a:buNone/>
              <a:defRPr b="1" sz="6200">
                <a:solidFill>
                  <a:schemeClr val="dk1"/>
                </a:solidFill>
              </a:defRPr>
            </a:lvl7pPr>
            <a:lvl8pPr indent="0" lvl="7">
              <a:spcBef>
                <a:spcPts val="0"/>
              </a:spcBef>
              <a:spcAft>
                <a:spcPts val="0"/>
              </a:spcAft>
              <a:buClr>
                <a:schemeClr val="dk1"/>
              </a:buClr>
              <a:buSzPts val="1400"/>
              <a:buFont typeface="Arial"/>
              <a:buNone/>
              <a:defRPr b="1" sz="6200">
                <a:solidFill>
                  <a:schemeClr val="dk1"/>
                </a:solidFill>
              </a:defRPr>
            </a:lvl8pPr>
            <a:lvl9pPr indent="0" lvl="8">
              <a:spcBef>
                <a:spcPts val="0"/>
              </a:spcBef>
              <a:spcAft>
                <a:spcPts val="0"/>
              </a:spcAft>
              <a:buClr>
                <a:schemeClr val="dk1"/>
              </a:buClr>
              <a:buSzPts val="1400"/>
              <a:buFont typeface="Arial"/>
              <a:buNone/>
              <a:defRPr b="1" sz="6200">
                <a:solidFill>
                  <a:schemeClr val="dk1"/>
                </a:solidFill>
              </a:defRPr>
            </a:lvl9pPr>
          </a:lstStyle>
          <a:p/>
        </p:txBody>
      </p:sp>
      <p:sp>
        <p:nvSpPr>
          <p:cNvPr id="126" name="Google Shape;12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7" name="Shape 127"/>
        <p:cNvGrpSpPr/>
        <p:nvPr/>
      </p:nvGrpSpPr>
      <p:grpSpPr>
        <a:xfrm>
          <a:off x="0" y="0"/>
          <a:ext cx="0" cy="0"/>
          <a:chOff x="0" y="0"/>
          <a:chExt cx="0" cy="0"/>
        </a:xfrm>
      </p:grpSpPr>
      <p:sp>
        <p:nvSpPr>
          <p:cNvPr id="128" name="Google Shape;128;p3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1"/>
          <p:cNvSpPr txBox="1"/>
          <p:nvPr>
            <p:ph idx="1" type="body"/>
          </p:nvPr>
        </p:nvSpPr>
        <p:spPr>
          <a:xfrm>
            <a:off x="628650" y="1369219"/>
            <a:ext cx="7886700" cy="289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a:lvl1pPr>
            <a:lvl2pPr indent="-228600" lvl="1" marL="914400" algn="l">
              <a:lnSpc>
                <a:spcPct val="90000"/>
              </a:lnSpc>
              <a:spcBef>
                <a:spcPts val="1600"/>
              </a:spcBef>
              <a:spcAft>
                <a:spcPts val="0"/>
              </a:spcAft>
              <a:buClr>
                <a:schemeClr val="dk1"/>
              </a:buClr>
              <a:buSzPts val="1400"/>
              <a:buNone/>
              <a:defRPr/>
            </a:lvl2pPr>
            <a:lvl3pPr indent="-228600" lvl="2" marL="1371600" algn="l">
              <a:lnSpc>
                <a:spcPct val="90000"/>
              </a:lnSpc>
              <a:spcBef>
                <a:spcPts val="1600"/>
              </a:spcBef>
              <a:spcAft>
                <a:spcPts val="0"/>
              </a:spcAft>
              <a:buClr>
                <a:schemeClr val="dk1"/>
              </a:buClr>
              <a:buSzPts val="1400"/>
              <a:buNone/>
              <a:defRPr/>
            </a:lvl3pPr>
            <a:lvl4pPr indent="-228600" lvl="3" marL="1828800" algn="l">
              <a:lnSpc>
                <a:spcPct val="90000"/>
              </a:lnSpc>
              <a:spcBef>
                <a:spcPts val="1600"/>
              </a:spcBef>
              <a:spcAft>
                <a:spcPts val="0"/>
              </a:spcAft>
              <a:buClr>
                <a:schemeClr val="dk1"/>
              </a:buClr>
              <a:buSzPts val="1400"/>
              <a:buNone/>
              <a:defRPr/>
            </a:lvl4pPr>
            <a:lvl5pPr indent="-228600" lvl="4" marL="2286000" algn="l">
              <a:lnSpc>
                <a:spcPct val="90000"/>
              </a:lnSpc>
              <a:spcBef>
                <a:spcPts val="1600"/>
              </a:spcBef>
              <a:spcAft>
                <a:spcPts val="0"/>
              </a:spcAft>
              <a:buClr>
                <a:schemeClr val="dk1"/>
              </a:buClr>
              <a:buSzPts val="1400"/>
              <a:buNone/>
              <a:defRPr/>
            </a:lvl5pPr>
            <a:lvl6pPr indent="-228600" lvl="5" marL="2743200" algn="l">
              <a:lnSpc>
                <a:spcPct val="90000"/>
              </a:lnSpc>
              <a:spcBef>
                <a:spcPts val="1600"/>
              </a:spcBef>
              <a:spcAft>
                <a:spcPts val="0"/>
              </a:spcAft>
              <a:buClr>
                <a:schemeClr val="dk1"/>
              </a:buClr>
              <a:buSzPts val="1400"/>
              <a:buNone/>
              <a:defRPr/>
            </a:lvl6pPr>
            <a:lvl7pPr indent="-228600" lvl="6" marL="3200400" algn="l">
              <a:lnSpc>
                <a:spcPct val="90000"/>
              </a:lnSpc>
              <a:spcBef>
                <a:spcPts val="1600"/>
              </a:spcBef>
              <a:spcAft>
                <a:spcPts val="0"/>
              </a:spcAft>
              <a:buClr>
                <a:schemeClr val="dk1"/>
              </a:buClr>
              <a:buSzPts val="1400"/>
              <a:buNone/>
              <a:defRPr/>
            </a:lvl7pPr>
            <a:lvl8pPr indent="-228600" lvl="7" marL="3657600" algn="l">
              <a:lnSpc>
                <a:spcPct val="90000"/>
              </a:lnSpc>
              <a:spcBef>
                <a:spcPts val="1600"/>
              </a:spcBef>
              <a:spcAft>
                <a:spcPts val="0"/>
              </a:spcAft>
              <a:buClr>
                <a:schemeClr val="dk1"/>
              </a:buClr>
              <a:buSzPts val="1400"/>
              <a:buNone/>
              <a:defRPr/>
            </a:lvl8pPr>
            <a:lvl9pPr indent="-228600" lvl="8" marL="4114800" algn="l">
              <a:lnSpc>
                <a:spcPct val="90000"/>
              </a:lnSpc>
              <a:spcBef>
                <a:spcPts val="1600"/>
              </a:spcBef>
              <a:spcAft>
                <a:spcPts val="1600"/>
              </a:spcAft>
              <a:buClr>
                <a:schemeClr val="dk1"/>
              </a:buClr>
              <a:buSzPts val="1400"/>
              <a:buNone/>
              <a:defRPr/>
            </a:lvl9pPr>
          </a:lstStyle>
          <a:p/>
        </p:txBody>
      </p:sp>
      <p:sp>
        <p:nvSpPr>
          <p:cNvPr id="130" name="Google Shape;130;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31"/>
          <p:cNvSpPr/>
          <p:nvPr/>
        </p:nvSpPr>
        <p:spPr>
          <a:xfrm>
            <a:off x="7870825" y="2"/>
            <a:ext cx="635637" cy="26767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34" name="Google Shape;134;p31"/>
          <p:cNvSpPr/>
          <p:nvPr/>
        </p:nvSpPr>
        <p:spPr>
          <a:xfrm flipH="1">
            <a:off x="92652" y="4288429"/>
            <a:ext cx="1328707" cy="855071"/>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venir"/>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3.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1400"/>
              <a:buFont typeface="Arial"/>
              <a:buNone/>
              <a:defRPr b="1" i="0" sz="2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b="1" sz="2800">
                <a:solidFill>
                  <a:schemeClr val="dk1"/>
                </a:solidFill>
              </a:defRPr>
            </a:lvl2pPr>
            <a:lvl3pPr indent="0" lvl="2">
              <a:spcBef>
                <a:spcPts val="0"/>
              </a:spcBef>
              <a:spcAft>
                <a:spcPts val="0"/>
              </a:spcAft>
              <a:buClr>
                <a:schemeClr val="dk1"/>
              </a:buClr>
              <a:buSzPts val="1400"/>
              <a:buFont typeface="Arial"/>
              <a:buNone/>
              <a:defRPr b="1" sz="2800">
                <a:solidFill>
                  <a:schemeClr val="dk1"/>
                </a:solidFill>
              </a:defRPr>
            </a:lvl3pPr>
            <a:lvl4pPr indent="0" lvl="3">
              <a:spcBef>
                <a:spcPts val="0"/>
              </a:spcBef>
              <a:spcAft>
                <a:spcPts val="0"/>
              </a:spcAft>
              <a:buClr>
                <a:schemeClr val="dk1"/>
              </a:buClr>
              <a:buSzPts val="1400"/>
              <a:buFont typeface="Arial"/>
              <a:buNone/>
              <a:defRPr b="1" sz="2800">
                <a:solidFill>
                  <a:schemeClr val="dk1"/>
                </a:solidFill>
              </a:defRPr>
            </a:lvl4pPr>
            <a:lvl5pPr indent="0" lvl="4">
              <a:spcBef>
                <a:spcPts val="0"/>
              </a:spcBef>
              <a:spcAft>
                <a:spcPts val="0"/>
              </a:spcAft>
              <a:buClr>
                <a:schemeClr val="dk1"/>
              </a:buClr>
              <a:buSzPts val="1400"/>
              <a:buFont typeface="Arial"/>
              <a:buNone/>
              <a:defRPr b="1" sz="2800">
                <a:solidFill>
                  <a:schemeClr val="dk1"/>
                </a:solidFill>
              </a:defRPr>
            </a:lvl5pPr>
            <a:lvl6pPr indent="0" lvl="5">
              <a:spcBef>
                <a:spcPts val="0"/>
              </a:spcBef>
              <a:spcAft>
                <a:spcPts val="0"/>
              </a:spcAft>
              <a:buClr>
                <a:schemeClr val="dk1"/>
              </a:buClr>
              <a:buSzPts val="1400"/>
              <a:buFont typeface="Arial"/>
              <a:buNone/>
              <a:defRPr b="1" sz="2800">
                <a:solidFill>
                  <a:schemeClr val="dk1"/>
                </a:solidFill>
              </a:defRPr>
            </a:lvl6pPr>
            <a:lvl7pPr indent="0" lvl="6">
              <a:spcBef>
                <a:spcPts val="0"/>
              </a:spcBef>
              <a:spcAft>
                <a:spcPts val="0"/>
              </a:spcAft>
              <a:buClr>
                <a:schemeClr val="dk1"/>
              </a:buClr>
              <a:buSzPts val="1400"/>
              <a:buFont typeface="Arial"/>
              <a:buNone/>
              <a:defRPr b="1" sz="2800">
                <a:solidFill>
                  <a:schemeClr val="dk1"/>
                </a:solidFill>
              </a:defRPr>
            </a:lvl7pPr>
            <a:lvl8pPr indent="0" lvl="7">
              <a:spcBef>
                <a:spcPts val="0"/>
              </a:spcBef>
              <a:spcAft>
                <a:spcPts val="0"/>
              </a:spcAft>
              <a:buClr>
                <a:schemeClr val="dk1"/>
              </a:buClr>
              <a:buSzPts val="1400"/>
              <a:buFont typeface="Arial"/>
              <a:buNone/>
              <a:defRPr b="1" sz="2800">
                <a:solidFill>
                  <a:schemeClr val="dk1"/>
                </a:solidFill>
              </a:defRPr>
            </a:lvl8pPr>
            <a:lvl9pPr indent="0" lvl="8">
              <a:spcBef>
                <a:spcPts val="0"/>
              </a:spcBef>
              <a:spcAft>
                <a:spcPts val="0"/>
              </a:spcAft>
              <a:buClr>
                <a:schemeClr val="dk1"/>
              </a:buClr>
              <a:buSzPts val="1400"/>
              <a:buFont typeface="Arial"/>
              <a:buNone/>
              <a:defRPr b="1"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2"/>
          <p:cNvSpPr txBox="1"/>
          <p:nvPr>
            <p:ph type="ctrTitle"/>
          </p:nvPr>
        </p:nvSpPr>
        <p:spPr>
          <a:xfrm>
            <a:off x="311700" y="2182875"/>
            <a:ext cx="8520600" cy="62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900"/>
              <a:t>Enhancing Agent Reliability in Interactive Tool-Calling Environments via Test-Time Scaling</a:t>
            </a:r>
            <a:endParaRPr sz="2900"/>
          </a:p>
        </p:txBody>
      </p:sp>
      <p:sp>
        <p:nvSpPr>
          <p:cNvPr id="140" name="Google Shape;140;p32"/>
          <p:cNvSpPr txBox="1"/>
          <p:nvPr>
            <p:ph idx="1" type="subTitle"/>
          </p:nvPr>
        </p:nvSpPr>
        <p:spPr>
          <a:xfrm>
            <a:off x="311700" y="2873550"/>
            <a:ext cx="81516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Team Members: </a:t>
            </a:r>
            <a:r>
              <a:rPr b="0" lang="en" sz="1400"/>
              <a:t>Jahnvi Seth, Pranesh Somasundar, Lekshman Babu Devendra Babu, Sravanakumar Sathish, Samudyata Sudarshan Jagirdar</a:t>
            </a:r>
            <a:endParaRPr b="0" sz="1400"/>
          </a:p>
        </p:txBody>
      </p:sp>
      <p:sp>
        <p:nvSpPr>
          <p:cNvPr id="141" name="Google Shape;141;p32"/>
          <p:cNvSpPr txBox="1"/>
          <p:nvPr>
            <p:ph idx="1" type="subTitle"/>
          </p:nvPr>
        </p:nvSpPr>
        <p:spPr>
          <a:xfrm>
            <a:off x="311700" y="4194150"/>
            <a:ext cx="81516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Times New Roman"/>
                <a:ea typeface="Times New Roman"/>
                <a:cs typeface="Times New Roman"/>
                <a:sym typeface="Times New Roman"/>
              </a:rPr>
              <a:t>Group name: </a:t>
            </a:r>
            <a:r>
              <a:rPr b="0" lang="en" sz="1400">
                <a:latin typeface="Times New Roman"/>
                <a:ea typeface="Times New Roman"/>
                <a:cs typeface="Times New Roman"/>
                <a:sym typeface="Times New Roman"/>
              </a:rPr>
              <a:t>PromptOps</a:t>
            </a:r>
            <a:endParaRPr b="0" sz="1400">
              <a:latin typeface="Times New Roman"/>
              <a:ea typeface="Times New Roman"/>
              <a:cs typeface="Times New Roman"/>
              <a:sym typeface="Times New Roman"/>
            </a:endParaRPr>
          </a:p>
          <a:p>
            <a:pPr indent="0" lvl="0" marL="0" rtl="0" algn="l">
              <a:spcBef>
                <a:spcPts val="0"/>
              </a:spcBef>
              <a:spcAft>
                <a:spcPts val="0"/>
              </a:spcAft>
              <a:buNone/>
            </a:pPr>
            <a:r>
              <a:rPr lang="en" sz="1400">
                <a:latin typeface="Times New Roman"/>
                <a:ea typeface="Times New Roman"/>
                <a:cs typeface="Times New Roman"/>
                <a:sym typeface="Times New Roman"/>
              </a:rPr>
              <a:t>Mentor name: </a:t>
            </a:r>
            <a:r>
              <a:rPr b="0" lang="en" sz="1400">
                <a:latin typeface="Times New Roman"/>
                <a:ea typeface="Times New Roman"/>
                <a:cs typeface="Times New Roman"/>
                <a:sym typeface="Times New Roman"/>
              </a:rPr>
              <a:t>Amir Saeidi</a:t>
            </a:r>
            <a:endParaRPr b="0" sz="1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Findings</a:t>
            </a:r>
            <a:endParaRPr sz="2700"/>
          </a:p>
        </p:txBody>
      </p:sp>
      <p:sp>
        <p:nvSpPr>
          <p:cNvPr id="214" name="Google Shape;21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41"/>
          <p:cNvSpPr txBox="1"/>
          <p:nvPr/>
        </p:nvSpPr>
        <p:spPr>
          <a:xfrm>
            <a:off x="848400" y="1211250"/>
            <a:ext cx="4184100" cy="3167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TTI is far more effective in simpler, more structured environments.</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Low change rates in Airline show that the model’s first guess is usually reliable</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High change rates in Retail indicate susceptibility to over-refinement.</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Future work should explore adaptive or task-aware refinement to better handle multi-step, high-dependency tasks.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Example for TTI-6 Airline</a:t>
            </a:r>
            <a:endParaRPr sz="2700"/>
          </a:p>
        </p:txBody>
      </p:sp>
      <p:sp>
        <p:nvSpPr>
          <p:cNvPr id="221" name="Google Shape;22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42"/>
          <p:cNvSpPr txBox="1"/>
          <p:nvPr/>
        </p:nvSpPr>
        <p:spPr>
          <a:xfrm>
            <a:off x="416475" y="988200"/>
            <a:ext cx="3814500" cy="3167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r>
              <a:rPr lang="en" sz="550">
                <a:solidFill>
                  <a:srgbClr val="0451A5"/>
                </a:solidFill>
                <a:highlight>
                  <a:srgbClr val="FFFFFF"/>
                </a:highlight>
                <a:latin typeface="Courier New"/>
                <a:ea typeface="Courier New"/>
                <a:cs typeface="Courier New"/>
                <a:sym typeface="Courier New"/>
              </a:rPr>
              <a:t>"role"</a:t>
            </a:r>
            <a:r>
              <a:rPr lang="en" sz="550">
                <a:solidFill>
                  <a:schemeClr val="dk1"/>
                </a:solidFill>
                <a:highlight>
                  <a:srgbClr val="FFFFFF"/>
                </a:highlight>
                <a:latin typeface="Courier New"/>
                <a:ea typeface="Courier New"/>
                <a:cs typeface="Courier New"/>
                <a:sym typeface="Courier New"/>
              </a:rPr>
              <a:t>: </a:t>
            </a:r>
            <a:r>
              <a:rPr lang="en" sz="550">
                <a:solidFill>
                  <a:srgbClr val="E21F1F"/>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assistant</a:t>
            </a:r>
            <a:r>
              <a:rPr lang="en" sz="550">
                <a:solidFill>
                  <a:srgbClr val="E21F1F"/>
                </a:solidFill>
                <a:highlight>
                  <a:srgbClr val="FFFFFF"/>
                </a:highlight>
                <a:latin typeface="Courier New"/>
                <a:ea typeface="Courier New"/>
                <a:cs typeface="Courier New"/>
                <a:sym typeface="Courier New"/>
              </a:rPr>
              <a:t>"</a:t>
            </a:r>
            <a:r>
              <a:rPr lang="en" sz="550">
                <a:solidFill>
                  <a:schemeClr val="dk1"/>
                </a:solidFill>
                <a:highlight>
                  <a:srgbClr val="FFFFFF"/>
                </a:highlight>
                <a:latin typeface="Courier New"/>
                <a:ea typeface="Courier New"/>
                <a:cs typeface="Courier New"/>
                <a:sym typeface="Courier New"/>
              </a:rPr>
              <a:t>,</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r>
              <a:rPr lang="en" sz="550">
                <a:solidFill>
                  <a:srgbClr val="0451A5"/>
                </a:solidFill>
                <a:highlight>
                  <a:srgbClr val="FFFFFF"/>
                </a:highlight>
                <a:latin typeface="Courier New"/>
                <a:ea typeface="Courier New"/>
                <a:cs typeface="Courier New"/>
                <a:sym typeface="Courier New"/>
              </a:rPr>
              <a:t>"content"</a:t>
            </a:r>
            <a:r>
              <a:rPr lang="en" sz="550">
                <a:solidFill>
                  <a:schemeClr val="dk1"/>
                </a:solidFill>
                <a:highlight>
                  <a:srgbClr val="FFFFFF"/>
                </a:highlight>
                <a:latin typeface="Courier New"/>
                <a:ea typeface="Courier New"/>
                <a:cs typeface="Courier New"/>
                <a:sym typeface="Courier New"/>
              </a:rPr>
              <a:t>: </a:t>
            </a:r>
            <a:r>
              <a:rPr lang="en" sz="550">
                <a:solidFill>
                  <a:srgbClr val="E21F1F"/>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Thought:</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I have now searched for both flight segments to obtain business class prices. With both prices, I can calculate the cost difference for upgrading two passengers.  </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Action:</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name</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calculate</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arguments</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expression</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(127 - 122) + (127 - 122) * 2</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t>
            </a:r>
            <a:r>
              <a:rPr lang="en" sz="550">
                <a:solidFill>
                  <a:srgbClr val="E21F1F"/>
                </a:solidFill>
                <a:highlight>
                  <a:srgbClr val="FFFFFF"/>
                </a:highlight>
                <a:latin typeface="Courier New"/>
                <a:ea typeface="Courier New"/>
                <a:cs typeface="Courier New"/>
                <a:sym typeface="Courier New"/>
              </a:rPr>
              <a:t>"</a:t>
            </a:r>
            <a:endParaRPr sz="550">
              <a:solidFill>
                <a:srgbClr val="E21F1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r>
              <a:rPr lang="en" sz="550">
                <a:solidFill>
                  <a:srgbClr val="0451A5"/>
                </a:solidFill>
                <a:highlight>
                  <a:srgbClr val="FFFFFF"/>
                </a:highlight>
                <a:latin typeface="Courier New"/>
                <a:ea typeface="Courier New"/>
                <a:cs typeface="Courier New"/>
                <a:sym typeface="Courier New"/>
              </a:rPr>
              <a:t>"role"</a:t>
            </a:r>
            <a:r>
              <a:rPr lang="en" sz="550">
                <a:solidFill>
                  <a:schemeClr val="dk1"/>
                </a:solidFill>
                <a:highlight>
                  <a:srgbClr val="FFFFFF"/>
                </a:highlight>
                <a:latin typeface="Courier New"/>
                <a:ea typeface="Courier New"/>
                <a:cs typeface="Courier New"/>
                <a:sym typeface="Courier New"/>
              </a:rPr>
              <a:t>: </a:t>
            </a:r>
            <a:r>
              <a:rPr lang="en" sz="550">
                <a:solidFill>
                  <a:srgbClr val="E21F1F"/>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user</a:t>
            </a:r>
            <a:r>
              <a:rPr lang="en" sz="550">
                <a:solidFill>
                  <a:srgbClr val="E21F1F"/>
                </a:solidFill>
                <a:highlight>
                  <a:srgbClr val="FFFFFF"/>
                </a:highlight>
                <a:latin typeface="Courier New"/>
                <a:ea typeface="Courier New"/>
                <a:cs typeface="Courier New"/>
                <a:sym typeface="Courier New"/>
              </a:rPr>
              <a:t>"</a:t>
            </a:r>
            <a:r>
              <a:rPr lang="en" sz="550">
                <a:solidFill>
                  <a:schemeClr val="dk1"/>
                </a:solidFill>
                <a:highlight>
                  <a:srgbClr val="FFFFFF"/>
                </a:highlight>
                <a:latin typeface="Courier New"/>
                <a:ea typeface="Courier New"/>
                <a:cs typeface="Courier New"/>
                <a:sym typeface="Courier New"/>
              </a:rPr>
              <a:t>,</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r>
              <a:rPr lang="en" sz="550">
                <a:solidFill>
                  <a:srgbClr val="0451A5"/>
                </a:solidFill>
                <a:highlight>
                  <a:srgbClr val="FFFFFF"/>
                </a:highlight>
                <a:latin typeface="Courier New"/>
                <a:ea typeface="Courier New"/>
                <a:cs typeface="Courier New"/>
                <a:sym typeface="Courier New"/>
              </a:rPr>
              <a:t>"content"</a:t>
            </a:r>
            <a:r>
              <a:rPr lang="en" sz="550">
                <a:solidFill>
                  <a:schemeClr val="dk1"/>
                </a:solidFill>
                <a:highlight>
                  <a:srgbClr val="FFFFFF"/>
                </a:highlight>
                <a:latin typeface="Courier New"/>
                <a:ea typeface="Courier New"/>
                <a:cs typeface="Courier New"/>
                <a:sym typeface="Courier New"/>
              </a:rPr>
              <a:t>: </a:t>
            </a:r>
            <a:r>
              <a:rPr lang="en" sz="550">
                <a:solidFill>
                  <a:srgbClr val="E21F1F"/>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You just decided to take this action:</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name</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calculate</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arguments</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expression</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(127 - 122) + (127 - 122) * 2</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WAIT - Refinement round 6/6. Before executing, let's verify:</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1. Does this action follow the policy and task requirements?</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2. Have you gathered all necessary information?</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3. Is there a more effective action you could take?</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Respond with your decision in this exact format:</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Thought:</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&lt;One-line reasoning about whether to keep or change the action&gt;</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Action:</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name</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&lt;action_name&gt;,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arguments</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&lt;arguments&gt;}</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If you decide to KEEP the original action, just repeat it. If you decide to CHANGE, provide the new action.</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    </a:t>
            </a:r>
            <a:r>
              <a:rPr lang="en" sz="550">
                <a:solidFill>
                  <a:srgbClr val="E21F1F"/>
                </a:solidFill>
                <a:highlight>
                  <a:srgbClr val="FFFFFF"/>
                </a:highlight>
                <a:latin typeface="Courier New"/>
                <a:ea typeface="Courier New"/>
                <a:cs typeface="Courier New"/>
                <a:sym typeface="Courier New"/>
              </a:rPr>
              <a:t>"</a:t>
            </a:r>
            <a:endParaRPr sz="550">
              <a:solidFill>
                <a:srgbClr val="E21F1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r>
              <a:rPr lang="en" sz="550">
                <a:solidFill>
                  <a:srgbClr val="0451A5"/>
                </a:solidFill>
                <a:highlight>
                  <a:srgbClr val="FFFFFF"/>
                </a:highlight>
                <a:latin typeface="Courier New"/>
                <a:ea typeface="Courier New"/>
                <a:cs typeface="Courier New"/>
                <a:sym typeface="Courier New"/>
              </a:rPr>
              <a:t>"role"</a:t>
            </a:r>
            <a:r>
              <a:rPr lang="en" sz="550">
                <a:solidFill>
                  <a:schemeClr val="dk1"/>
                </a:solidFill>
                <a:highlight>
                  <a:srgbClr val="FFFFFF"/>
                </a:highlight>
                <a:latin typeface="Courier New"/>
                <a:ea typeface="Courier New"/>
                <a:cs typeface="Courier New"/>
                <a:sym typeface="Courier New"/>
              </a:rPr>
              <a:t>: </a:t>
            </a:r>
            <a:r>
              <a:rPr lang="en" sz="550">
                <a:solidFill>
                  <a:srgbClr val="E21F1F"/>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assistant</a:t>
            </a:r>
            <a:r>
              <a:rPr lang="en" sz="550">
                <a:solidFill>
                  <a:srgbClr val="E21F1F"/>
                </a:solidFill>
                <a:highlight>
                  <a:srgbClr val="FFFFFF"/>
                </a:highlight>
                <a:latin typeface="Courier New"/>
                <a:ea typeface="Courier New"/>
                <a:cs typeface="Courier New"/>
                <a:sym typeface="Courier New"/>
              </a:rPr>
              <a:t>"</a:t>
            </a:r>
            <a:r>
              <a:rPr lang="en" sz="550">
                <a:solidFill>
                  <a:schemeClr val="dk1"/>
                </a:solidFill>
                <a:highlight>
                  <a:srgbClr val="FFFFFF"/>
                </a:highlight>
                <a:latin typeface="Courier New"/>
                <a:ea typeface="Courier New"/>
                <a:cs typeface="Courier New"/>
                <a:sym typeface="Courier New"/>
              </a:rPr>
              <a:t>,</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r>
              <a:rPr lang="en" sz="550">
                <a:solidFill>
                  <a:srgbClr val="0451A5"/>
                </a:solidFill>
                <a:highlight>
                  <a:srgbClr val="FFFFFF"/>
                </a:highlight>
                <a:latin typeface="Courier New"/>
                <a:ea typeface="Courier New"/>
                <a:cs typeface="Courier New"/>
                <a:sym typeface="Courier New"/>
              </a:rPr>
              <a:t>"content"</a:t>
            </a:r>
            <a:r>
              <a:rPr lang="en" sz="550">
                <a:solidFill>
                  <a:schemeClr val="dk1"/>
                </a:solidFill>
                <a:highlight>
                  <a:srgbClr val="FFFFFF"/>
                </a:highlight>
                <a:latin typeface="Courier New"/>
                <a:ea typeface="Courier New"/>
                <a:cs typeface="Courier New"/>
                <a:sym typeface="Courier New"/>
              </a:rPr>
              <a:t>: </a:t>
            </a:r>
            <a:r>
              <a:rPr lang="en" sz="550">
                <a:solidFill>
                  <a:srgbClr val="E21F1F"/>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Thought:</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The calculation is incorrect because it does not account for both segments and both passengers properly. The correct expression should compute the price difference per segment and multiply by two passengers.  </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Action:</a:t>
            </a:r>
            <a:r>
              <a:rPr lang="en" sz="550">
                <a:solidFill>
                  <a:srgbClr val="B776FB"/>
                </a:solidFill>
                <a:highlight>
                  <a:srgbClr val="FFFFFF"/>
                </a:highlight>
                <a:latin typeface="Courier New"/>
                <a:ea typeface="Courier New"/>
                <a:cs typeface="Courier New"/>
                <a:sym typeface="Courier New"/>
              </a:rPr>
              <a:t>\n</a:t>
            </a:r>
            <a:r>
              <a:rPr lang="en" sz="550">
                <a:solidFill>
                  <a:srgbClr val="A31515"/>
                </a:solidFill>
                <a:highlight>
                  <a:srgbClr val="FFFFFF"/>
                </a:highlight>
                <a:latin typeface="Courier New"/>
                <a:ea typeface="Courier New"/>
                <a:cs typeface="Courier New"/>
                <a:sym typeface="Courier New"/>
              </a:rPr>
              <a:t>{</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name</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calculate</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arguments</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expression</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 </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(127 - 122) * 2 + (127 - 122) * 2</a:t>
            </a:r>
            <a:r>
              <a:rPr lang="en" sz="550">
                <a:solidFill>
                  <a:srgbClr val="B776FB"/>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t>
            </a:r>
            <a:r>
              <a:rPr lang="en" sz="550">
                <a:solidFill>
                  <a:srgbClr val="E21F1F"/>
                </a:solidFill>
                <a:highlight>
                  <a:srgbClr val="FFFFFF"/>
                </a:highlight>
                <a:latin typeface="Courier New"/>
                <a:ea typeface="Courier New"/>
                <a:cs typeface="Courier New"/>
                <a:sym typeface="Courier New"/>
              </a:rPr>
              <a:t>"</a:t>
            </a:r>
            <a:endParaRPr sz="550">
              <a:solidFill>
                <a:srgbClr val="E21F1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r>
              <a:rPr lang="en" sz="550">
                <a:solidFill>
                  <a:srgbClr val="0451A5"/>
                </a:solidFill>
                <a:highlight>
                  <a:srgbClr val="FFFFFF"/>
                </a:highlight>
                <a:latin typeface="Courier New"/>
                <a:ea typeface="Courier New"/>
                <a:cs typeface="Courier New"/>
                <a:sym typeface="Courier New"/>
              </a:rPr>
              <a:t>"role"</a:t>
            </a:r>
            <a:r>
              <a:rPr lang="en" sz="550">
                <a:solidFill>
                  <a:schemeClr val="dk1"/>
                </a:solidFill>
                <a:highlight>
                  <a:srgbClr val="FFFFFF"/>
                </a:highlight>
                <a:latin typeface="Courier New"/>
                <a:ea typeface="Courier New"/>
                <a:cs typeface="Courier New"/>
                <a:sym typeface="Courier New"/>
              </a:rPr>
              <a:t>: </a:t>
            </a:r>
            <a:r>
              <a:rPr lang="en" sz="550">
                <a:solidFill>
                  <a:srgbClr val="E21F1F"/>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user</a:t>
            </a:r>
            <a:r>
              <a:rPr lang="en" sz="550">
                <a:solidFill>
                  <a:srgbClr val="E21F1F"/>
                </a:solidFill>
                <a:highlight>
                  <a:srgbClr val="FFFFFF"/>
                </a:highlight>
                <a:latin typeface="Courier New"/>
                <a:ea typeface="Courier New"/>
                <a:cs typeface="Courier New"/>
                <a:sym typeface="Courier New"/>
              </a:rPr>
              <a:t>"</a:t>
            </a:r>
            <a:r>
              <a:rPr lang="en" sz="550">
                <a:solidFill>
                  <a:schemeClr val="dk1"/>
                </a:solidFill>
                <a:highlight>
                  <a:srgbClr val="FFFFFF"/>
                </a:highlight>
                <a:latin typeface="Courier New"/>
                <a:ea typeface="Courier New"/>
                <a:cs typeface="Courier New"/>
                <a:sym typeface="Courier New"/>
              </a:rPr>
              <a:t>,</a:t>
            </a:r>
            <a:endParaRPr sz="5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r>
              <a:rPr lang="en" sz="550">
                <a:solidFill>
                  <a:srgbClr val="0451A5"/>
                </a:solidFill>
                <a:highlight>
                  <a:srgbClr val="FFFFFF"/>
                </a:highlight>
                <a:latin typeface="Courier New"/>
                <a:ea typeface="Courier New"/>
                <a:cs typeface="Courier New"/>
                <a:sym typeface="Courier New"/>
              </a:rPr>
              <a:t>"content"</a:t>
            </a:r>
            <a:r>
              <a:rPr lang="en" sz="550">
                <a:solidFill>
                  <a:schemeClr val="dk1"/>
                </a:solidFill>
                <a:highlight>
                  <a:srgbClr val="FFFFFF"/>
                </a:highlight>
                <a:latin typeface="Courier New"/>
                <a:ea typeface="Courier New"/>
                <a:cs typeface="Courier New"/>
                <a:sym typeface="Courier New"/>
              </a:rPr>
              <a:t>: </a:t>
            </a:r>
            <a:r>
              <a:rPr lang="en" sz="550">
                <a:solidFill>
                  <a:srgbClr val="E21F1F"/>
                </a:solidFill>
                <a:highlight>
                  <a:srgbClr val="FFFFFF"/>
                </a:highlight>
                <a:latin typeface="Courier New"/>
                <a:ea typeface="Courier New"/>
                <a:cs typeface="Courier New"/>
                <a:sym typeface="Courier New"/>
              </a:rPr>
              <a:t>"</a:t>
            </a:r>
            <a:r>
              <a:rPr lang="en" sz="550">
                <a:solidFill>
                  <a:srgbClr val="A31515"/>
                </a:solidFill>
                <a:highlight>
                  <a:srgbClr val="FFFFFF"/>
                </a:highlight>
                <a:latin typeface="Courier New"/>
                <a:ea typeface="Courier New"/>
                <a:cs typeface="Courier New"/>
                <a:sym typeface="Courier New"/>
              </a:rPr>
              <a:t>API output: 20.0</a:t>
            </a:r>
            <a:r>
              <a:rPr lang="en" sz="550">
                <a:solidFill>
                  <a:srgbClr val="E21F1F"/>
                </a:solidFill>
                <a:highlight>
                  <a:srgbClr val="FFFFFF"/>
                </a:highlight>
                <a:latin typeface="Courier New"/>
                <a:ea typeface="Courier New"/>
                <a:cs typeface="Courier New"/>
                <a:sym typeface="Courier New"/>
              </a:rPr>
              <a:t>"</a:t>
            </a:r>
            <a:endParaRPr sz="550">
              <a:solidFill>
                <a:srgbClr val="E21F1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550">
                <a:solidFill>
                  <a:schemeClr val="dk1"/>
                </a:solidFill>
                <a:highlight>
                  <a:srgbClr val="FFFFFF"/>
                </a:highlight>
                <a:latin typeface="Courier New"/>
                <a:ea typeface="Courier New"/>
                <a:cs typeface="Courier New"/>
                <a:sym typeface="Courier New"/>
              </a:rPr>
              <a:t>      },</a:t>
            </a:r>
            <a:endParaRPr sz="5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300">
              <a:solidFill>
                <a:srgbClr val="CCCCCC"/>
              </a:solidFill>
              <a:highlight>
                <a:srgbClr val="1F1F1F"/>
              </a:highlight>
              <a:latin typeface="Courier New"/>
              <a:ea typeface="Courier New"/>
              <a:cs typeface="Courier New"/>
              <a:sym typeface="Courier New"/>
            </a:endParaRPr>
          </a:p>
        </p:txBody>
      </p:sp>
      <p:pic>
        <p:nvPicPr>
          <p:cNvPr id="223" name="Google Shape;223;p42"/>
          <p:cNvPicPr preferRelativeResize="0"/>
          <p:nvPr/>
        </p:nvPicPr>
        <p:blipFill>
          <a:blip r:embed="rId3">
            <a:alphaModFix/>
          </a:blip>
          <a:stretch>
            <a:fillRect/>
          </a:stretch>
        </p:blipFill>
        <p:spPr>
          <a:xfrm>
            <a:off x="4695549" y="954499"/>
            <a:ext cx="1715725" cy="1539750"/>
          </a:xfrm>
          <a:prstGeom prst="rect">
            <a:avLst/>
          </a:prstGeom>
          <a:noFill/>
          <a:ln>
            <a:noFill/>
          </a:ln>
        </p:spPr>
      </p:pic>
      <p:pic>
        <p:nvPicPr>
          <p:cNvPr id="224" name="Google Shape;224;p42"/>
          <p:cNvPicPr preferRelativeResize="0"/>
          <p:nvPr/>
        </p:nvPicPr>
        <p:blipFill>
          <a:blip r:embed="rId4">
            <a:alphaModFix/>
          </a:blip>
          <a:stretch>
            <a:fillRect/>
          </a:stretch>
        </p:blipFill>
        <p:spPr>
          <a:xfrm>
            <a:off x="4662813" y="2571750"/>
            <a:ext cx="1781175" cy="1866900"/>
          </a:xfrm>
          <a:prstGeom prst="rect">
            <a:avLst/>
          </a:prstGeom>
          <a:noFill/>
          <a:ln>
            <a:noFill/>
          </a:ln>
        </p:spPr>
      </p:pic>
      <p:pic>
        <p:nvPicPr>
          <p:cNvPr id="225" name="Google Shape;225;p42"/>
          <p:cNvPicPr preferRelativeResize="0"/>
          <p:nvPr/>
        </p:nvPicPr>
        <p:blipFill>
          <a:blip r:embed="rId5">
            <a:alphaModFix/>
          </a:blip>
          <a:stretch>
            <a:fillRect/>
          </a:stretch>
        </p:blipFill>
        <p:spPr>
          <a:xfrm>
            <a:off x="6508325" y="331725"/>
            <a:ext cx="2323975" cy="4553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type="title"/>
          </p:nvPr>
        </p:nvSpPr>
        <p:spPr>
          <a:xfrm>
            <a:off x="282475" y="339825"/>
            <a:ext cx="5161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Method: Budget Forcing </a:t>
            </a:r>
            <a:endParaRPr sz="2700"/>
          </a:p>
        </p:txBody>
      </p:sp>
      <p:sp>
        <p:nvSpPr>
          <p:cNvPr id="231" name="Google Shape;231;p43"/>
          <p:cNvSpPr txBox="1"/>
          <p:nvPr/>
        </p:nvSpPr>
        <p:spPr>
          <a:xfrm>
            <a:off x="407475" y="2944775"/>
            <a:ext cx="3779700" cy="142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rPr>
              <a:t>Mechanisms:</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1. Early Termination (Force Answer): </a:t>
            </a:r>
            <a:endParaRPr b="1" sz="1100">
              <a:solidFill>
                <a:schemeClr val="dk1"/>
              </a:solidFill>
            </a:endParaRPr>
          </a:p>
          <a:p>
            <a:pPr indent="0" lvl="0" marL="0" rtl="0" algn="l">
              <a:lnSpc>
                <a:spcPct val="115000"/>
              </a:lnSpc>
              <a:spcBef>
                <a:spcPts val="200"/>
              </a:spcBef>
              <a:spcAft>
                <a:spcPts val="0"/>
              </a:spcAft>
              <a:buNone/>
            </a:pPr>
            <a:r>
              <a:rPr i="1" lang="en" sz="900">
                <a:solidFill>
                  <a:schemeClr val="dk1"/>
                </a:solidFill>
              </a:rPr>
              <a:t>Logic:</a:t>
            </a:r>
            <a:r>
              <a:rPr lang="en" sz="900">
                <a:solidFill>
                  <a:schemeClr val="dk1"/>
                </a:solidFill>
              </a:rPr>
              <a:t> Reasoning &gt; Token Limit &gt; Switch to Answer Mode</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2. Forced Extension (Force More Thinking): </a:t>
            </a:r>
            <a:endParaRPr sz="1100">
              <a:solidFill>
                <a:schemeClr val="dk1"/>
              </a:solidFill>
            </a:endParaRPr>
          </a:p>
          <a:p>
            <a:pPr indent="0" lvl="0" marL="0" rtl="0" algn="l">
              <a:lnSpc>
                <a:spcPct val="115000"/>
              </a:lnSpc>
              <a:spcBef>
                <a:spcPts val="200"/>
              </a:spcBef>
              <a:spcAft>
                <a:spcPts val="1200"/>
              </a:spcAft>
              <a:buNone/>
            </a:pPr>
            <a:r>
              <a:rPr i="1" lang="en" sz="900">
                <a:solidFill>
                  <a:schemeClr val="dk1"/>
                </a:solidFill>
              </a:rPr>
              <a:t>Logic:</a:t>
            </a:r>
            <a:r>
              <a:rPr lang="en" sz="900">
                <a:solidFill>
                  <a:schemeClr val="dk1"/>
                </a:solidFill>
              </a:rPr>
              <a:t> Premature stop &gt; Suppress &amp; Append ‘Wait,’</a:t>
            </a:r>
            <a:endParaRPr sz="1100">
              <a:solidFill>
                <a:schemeClr val="dk1"/>
              </a:solidFill>
            </a:endParaRPr>
          </a:p>
        </p:txBody>
      </p:sp>
      <p:sp>
        <p:nvSpPr>
          <p:cNvPr id="232" name="Google Shape;23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43" title="budget_forcing_approach.png"/>
          <p:cNvPicPr preferRelativeResize="0"/>
          <p:nvPr/>
        </p:nvPicPr>
        <p:blipFill>
          <a:blip r:embed="rId3">
            <a:alphaModFix/>
          </a:blip>
          <a:stretch>
            <a:fillRect/>
          </a:stretch>
        </p:blipFill>
        <p:spPr>
          <a:xfrm>
            <a:off x="6027250" y="912525"/>
            <a:ext cx="1996450" cy="4126124"/>
          </a:xfrm>
          <a:prstGeom prst="rect">
            <a:avLst/>
          </a:prstGeom>
          <a:noFill/>
          <a:ln cap="flat" cmpd="sng" w="9525">
            <a:solidFill>
              <a:srgbClr val="000000"/>
            </a:solidFill>
            <a:prstDash val="solid"/>
            <a:round/>
            <a:headEnd len="sm" w="sm" type="none"/>
            <a:tailEnd len="sm" w="sm" type="none"/>
          </a:ln>
        </p:spPr>
      </p:pic>
      <p:pic>
        <p:nvPicPr>
          <p:cNvPr id="234" name="Google Shape;234;p43"/>
          <p:cNvPicPr preferRelativeResize="0"/>
          <p:nvPr/>
        </p:nvPicPr>
        <p:blipFill>
          <a:blip r:embed="rId4">
            <a:alphaModFix/>
          </a:blip>
          <a:stretch>
            <a:fillRect/>
          </a:stretch>
        </p:blipFill>
        <p:spPr>
          <a:xfrm>
            <a:off x="466125" y="1200812"/>
            <a:ext cx="2195775" cy="1609850"/>
          </a:xfrm>
          <a:prstGeom prst="rect">
            <a:avLst/>
          </a:prstGeom>
          <a:noFill/>
          <a:ln cap="flat" cmpd="sng" w="9525">
            <a:solidFill>
              <a:srgbClr val="000000"/>
            </a:solidFill>
            <a:prstDash val="solid"/>
            <a:round/>
            <a:headEnd len="sm" w="sm" type="none"/>
            <a:tailEnd len="sm" w="sm" type="none"/>
          </a:ln>
        </p:spPr>
      </p:pic>
      <p:sp>
        <p:nvSpPr>
          <p:cNvPr id="235" name="Google Shape;235;p43"/>
          <p:cNvSpPr txBox="1"/>
          <p:nvPr/>
        </p:nvSpPr>
        <p:spPr>
          <a:xfrm>
            <a:off x="372475" y="857025"/>
            <a:ext cx="4132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100">
                <a:solidFill>
                  <a:schemeClr val="dk1"/>
                </a:solidFill>
              </a:rPr>
              <a:t>Analogy: </a:t>
            </a:r>
            <a:r>
              <a:rPr lang="en" sz="900">
                <a:solidFill>
                  <a:schemeClr val="dk1"/>
                </a:solidFill>
              </a:rPr>
              <a:t>Humans thinking twice before taking some actions</a:t>
            </a:r>
            <a:endParaRPr sz="900">
              <a:solidFill>
                <a:schemeClr val="dk1"/>
              </a:solidFill>
            </a:endParaRPr>
          </a:p>
        </p:txBody>
      </p:sp>
      <p:sp>
        <p:nvSpPr>
          <p:cNvPr id="236" name="Google Shape;236;p43"/>
          <p:cNvSpPr txBox="1"/>
          <p:nvPr>
            <p:ph type="title"/>
          </p:nvPr>
        </p:nvSpPr>
        <p:spPr>
          <a:xfrm>
            <a:off x="6519500" y="395325"/>
            <a:ext cx="1089000" cy="46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None/>
            </a:pPr>
            <a:r>
              <a:rPr lang="en" sz="1100"/>
              <a:t>The Process:</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Results</a:t>
            </a:r>
            <a:endParaRPr sz="2500"/>
          </a:p>
        </p:txBody>
      </p:sp>
      <p:sp>
        <p:nvSpPr>
          <p:cNvPr id="242" name="Google Shape;24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44"/>
          <p:cNvSpPr txBox="1"/>
          <p:nvPr/>
        </p:nvSpPr>
        <p:spPr>
          <a:xfrm>
            <a:off x="337525" y="1017725"/>
            <a:ext cx="2951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Pass^k values: for</a:t>
            </a:r>
            <a:r>
              <a:rPr b="1" lang="en" sz="900"/>
              <a:t> Airline Domain</a:t>
            </a:r>
            <a:endParaRPr b="1" sz="900"/>
          </a:p>
        </p:txBody>
      </p:sp>
      <p:pic>
        <p:nvPicPr>
          <p:cNvPr id="244" name="Google Shape;244;p44"/>
          <p:cNvPicPr preferRelativeResize="0"/>
          <p:nvPr/>
        </p:nvPicPr>
        <p:blipFill>
          <a:blip r:embed="rId3">
            <a:alphaModFix/>
          </a:blip>
          <a:stretch>
            <a:fillRect/>
          </a:stretch>
        </p:blipFill>
        <p:spPr>
          <a:xfrm>
            <a:off x="415425" y="1287550"/>
            <a:ext cx="3154350" cy="1545000"/>
          </a:xfrm>
          <a:prstGeom prst="rect">
            <a:avLst/>
          </a:prstGeom>
          <a:noFill/>
          <a:ln>
            <a:noFill/>
          </a:ln>
        </p:spPr>
      </p:pic>
      <p:sp>
        <p:nvSpPr>
          <p:cNvPr id="245" name="Google Shape;245;p44"/>
          <p:cNvSpPr txBox="1"/>
          <p:nvPr/>
        </p:nvSpPr>
        <p:spPr>
          <a:xfrm>
            <a:off x="311700" y="3015450"/>
            <a:ext cx="2951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Pass^k values: for </a:t>
            </a:r>
            <a:r>
              <a:rPr b="1" lang="en" sz="900"/>
              <a:t>Retail Domain</a:t>
            </a:r>
            <a:endParaRPr b="1" sz="900"/>
          </a:p>
        </p:txBody>
      </p:sp>
      <p:pic>
        <p:nvPicPr>
          <p:cNvPr id="246" name="Google Shape;246;p44"/>
          <p:cNvPicPr preferRelativeResize="0"/>
          <p:nvPr/>
        </p:nvPicPr>
        <p:blipFill rotWithShape="1">
          <a:blip r:embed="rId4">
            <a:alphaModFix/>
          </a:blip>
          <a:srcRect b="0" l="0" r="21868" t="0"/>
          <a:stretch/>
        </p:blipFill>
        <p:spPr>
          <a:xfrm>
            <a:off x="415425" y="3285925"/>
            <a:ext cx="3154350" cy="1639600"/>
          </a:xfrm>
          <a:prstGeom prst="rect">
            <a:avLst/>
          </a:prstGeom>
          <a:noFill/>
          <a:ln>
            <a:noFill/>
          </a:ln>
        </p:spPr>
      </p:pic>
      <p:pic>
        <p:nvPicPr>
          <p:cNvPr id="247" name="Google Shape;247;p44" title="retail_benchmark_dashboard_bf.png"/>
          <p:cNvPicPr preferRelativeResize="0"/>
          <p:nvPr/>
        </p:nvPicPr>
        <p:blipFill>
          <a:blip r:embed="rId5">
            <a:alphaModFix/>
          </a:blip>
          <a:stretch>
            <a:fillRect/>
          </a:stretch>
        </p:blipFill>
        <p:spPr>
          <a:xfrm>
            <a:off x="5732375" y="3068925"/>
            <a:ext cx="2413677" cy="1958851"/>
          </a:xfrm>
          <a:prstGeom prst="rect">
            <a:avLst/>
          </a:prstGeom>
          <a:noFill/>
          <a:ln>
            <a:noFill/>
          </a:ln>
        </p:spPr>
      </p:pic>
      <p:pic>
        <p:nvPicPr>
          <p:cNvPr id="248" name="Google Shape;248;p44" title="airline_benchmark_dashboard_bf.png"/>
          <p:cNvPicPr preferRelativeResize="0"/>
          <p:nvPr/>
        </p:nvPicPr>
        <p:blipFill>
          <a:blip r:embed="rId6">
            <a:alphaModFix/>
          </a:blip>
          <a:stretch>
            <a:fillRect/>
          </a:stretch>
        </p:blipFill>
        <p:spPr>
          <a:xfrm>
            <a:off x="5709000" y="938000"/>
            <a:ext cx="2460423" cy="1958851"/>
          </a:xfrm>
          <a:prstGeom prst="rect">
            <a:avLst/>
          </a:prstGeom>
          <a:noFill/>
          <a:ln>
            <a:noFill/>
          </a:ln>
        </p:spPr>
      </p:pic>
      <p:sp>
        <p:nvSpPr>
          <p:cNvPr id="249" name="Google Shape;249;p44"/>
          <p:cNvSpPr txBox="1"/>
          <p:nvPr/>
        </p:nvSpPr>
        <p:spPr>
          <a:xfrm>
            <a:off x="7228675" y="1073100"/>
            <a:ext cx="146100" cy="64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250" name="Google Shape;250;p44"/>
          <p:cNvSpPr txBox="1"/>
          <p:nvPr/>
        </p:nvSpPr>
        <p:spPr>
          <a:xfrm>
            <a:off x="7228675" y="3198025"/>
            <a:ext cx="146100" cy="87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251" name="Google Shape;251;p44"/>
          <p:cNvSpPr/>
          <p:nvPr/>
        </p:nvSpPr>
        <p:spPr>
          <a:xfrm>
            <a:off x="3594475" y="2642250"/>
            <a:ext cx="2113200" cy="696300"/>
          </a:xfrm>
          <a:prstGeom prst="roundRect">
            <a:avLst>
              <a:gd fmla="val 16667" name="adj"/>
            </a:avLst>
          </a:prstGeom>
          <a:solidFill>
            <a:srgbClr val="F1C23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There was ~10% improvement in the scores when using budget forcing with the tau-bench airline domain</a:t>
            </a:r>
            <a:endParaRPr>
              <a:solidFill>
                <a:schemeClr val="dk1"/>
              </a:solidFill>
            </a:endParaRPr>
          </a:p>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Example &amp; Observations</a:t>
            </a:r>
            <a:endParaRPr sz="2700"/>
          </a:p>
        </p:txBody>
      </p:sp>
      <p:sp>
        <p:nvSpPr>
          <p:cNvPr id="257" name="Google Shape;257;p45"/>
          <p:cNvSpPr txBox="1"/>
          <p:nvPr>
            <p:ph idx="1" type="body"/>
          </p:nvPr>
        </p:nvSpPr>
        <p:spPr>
          <a:xfrm>
            <a:off x="436925" y="2648500"/>
            <a:ext cx="7747800" cy="923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chemeClr val="dk1"/>
                </a:solidFill>
              </a:rPr>
              <a:t>Observations:</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Policy observations for both domains revealed that the retail domain policies were much stricter than the airline domain policies</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Ex. Some tools could only be called once, authenticating the user correctly and multi constraint verification</a:t>
            </a:r>
            <a:endParaRPr/>
          </a:p>
        </p:txBody>
      </p:sp>
      <p:sp>
        <p:nvSpPr>
          <p:cNvPr id="258" name="Google Shape;25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45" title="approachBF.png"/>
          <p:cNvPicPr preferRelativeResize="0"/>
          <p:nvPr/>
        </p:nvPicPr>
        <p:blipFill>
          <a:blip r:embed="rId3">
            <a:alphaModFix/>
          </a:blip>
          <a:stretch>
            <a:fillRect/>
          </a:stretch>
        </p:blipFill>
        <p:spPr>
          <a:xfrm>
            <a:off x="366750" y="1210150"/>
            <a:ext cx="8520602" cy="1283725"/>
          </a:xfrm>
          <a:prstGeom prst="rect">
            <a:avLst/>
          </a:prstGeom>
          <a:noFill/>
          <a:ln>
            <a:noFill/>
          </a:ln>
        </p:spPr>
      </p:pic>
      <p:sp>
        <p:nvSpPr>
          <p:cNvPr id="260" name="Google Shape;260;p45"/>
          <p:cNvSpPr txBox="1"/>
          <p:nvPr>
            <p:ph idx="1" type="body"/>
          </p:nvPr>
        </p:nvSpPr>
        <p:spPr>
          <a:xfrm>
            <a:off x="436925" y="3393600"/>
            <a:ext cx="7747800" cy="923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chemeClr val="dk1"/>
                </a:solidFill>
              </a:rPr>
              <a:t>Improvements:</a:t>
            </a:r>
            <a:endParaRPr b="1"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Domain specific prompt injection to induce valuable reconsideration</a:t>
            </a:r>
            <a:endParaRPr sz="900">
              <a:solidFill>
                <a:schemeClr val="dk1"/>
              </a:solidFill>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rPr>
              <a:t>Adaptive budget forcing based on criticality of actions</a:t>
            </a:r>
            <a:endParaRPr sz="9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Method : Dynamic Budget Steering</a:t>
            </a:r>
            <a:endParaRPr sz="2700"/>
          </a:p>
          <a:p>
            <a:pPr indent="0" lvl="0" marL="0" rtl="0" algn="l">
              <a:spcBef>
                <a:spcPts val="0"/>
              </a:spcBef>
              <a:spcAft>
                <a:spcPts val="0"/>
              </a:spcAft>
              <a:buNone/>
            </a:pPr>
            <a:r>
              <a:t/>
            </a:r>
            <a:endParaRPr/>
          </a:p>
        </p:txBody>
      </p:sp>
      <p:sp>
        <p:nvSpPr>
          <p:cNvPr id="266" name="Google Shape;266;p46"/>
          <p:cNvSpPr txBox="1"/>
          <p:nvPr>
            <p:ph idx="1" type="body"/>
          </p:nvPr>
        </p:nvSpPr>
        <p:spPr>
          <a:xfrm>
            <a:off x="329175" y="1362075"/>
            <a:ext cx="4657200" cy="349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Dynamic Budget Steering (DBS):</a:t>
            </a:r>
            <a:br>
              <a:rPr lang="en"/>
            </a:br>
            <a:r>
              <a:rPr lang="en"/>
              <a:t>	</a:t>
            </a:r>
            <a:r>
              <a:rPr lang="en" sz="1100"/>
              <a:t>A prompt-based control mechanism that forces agents to assess task complexity before acting</a:t>
            </a:r>
            <a:br>
              <a:rPr lang="en" sz="1100"/>
            </a:br>
            <a:br>
              <a:rPr lang="en"/>
            </a:br>
            <a:endParaRPr/>
          </a:p>
        </p:txBody>
      </p:sp>
      <p:sp>
        <p:nvSpPr>
          <p:cNvPr id="267" name="Google Shape;26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46"/>
          <p:cNvPicPr preferRelativeResize="0"/>
          <p:nvPr/>
        </p:nvPicPr>
        <p:blipFill>
          <a:blip r:embed="rId3">
            <a:alphaModFix/>
          </a:blip>
          <a:stretch>
            <a:fillRect/>
          </a:stretch>
        </p:blipFill>
        <p:spPr>
          <a:xfrm>
            <a:off x="5113950" y="1258575"/>
            <a:ext cx="3409450" cy="3491277"/>
          </a:xfrm>
          <a:prstGeom prst="rect">
            <a:avLst/>
          </a:prstGeom>
          <a:noFill/>
          <a:ln>
            <a:noFill/>
          </a:ln>
        </p:spPr>
      </p:pic>
      <p:pic>
        <p:nvPicPr>
          <p:cNvPr id="269" name="Google Shape;269;p46"/>
          <p:cNvPicPr preferRelativeResize="0"/>
          <p:nvPr/>
        </p:nvPicPr>
        <p:blipFill>
          <a:blip r:embed="rId4">
            <a:alphaModFix/>
          </a:blip>
          <a:stretch>
            <a:fillRect/>
          </a:stretch>
        </p:blipFill>
        <p:spPr>
          <a:xfrm>
            <a:off x="145725" y="2359250"/>
            <a:ext cx="4840651" cy="2279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Example</a:t>
            </a:r>
            <a:endParaRPr sz="2700"/>
          </a:p>
          <a:p>
            <a:pPr indent="0" lvl="0" marL="0" rtl="0" algn="l">
              <a:spcBef>
                <a:spcPts val="0"/>
              </a:spcBef>
              <a:spcAft>
                <a:spcPts val="0"/>
              </a:spcAft>
              <a:buNone/>
            </a:pPr>
            <a:r>
              <a:t/>
            </a:r>
            <a:endParaRPr/>
          </a:p>
        </p:txBody>
      </p:sp>
      <p:sp>
        <p:nvSpPr>
          <p:cNvPr id="275" name="Google Shape;27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47"/>
          <p:cNvPicPr preferRelativeResize="0"/>
          <p:nvPr/>
        </p:nvPicPr>
        <p:blipFill>
          <a:blip r:embed="rId3">
            <a:alphaModFix/>
          </a:blip>
          <a:stretch>
            <a:fillRect/>
          </a:stretch>
        </p:blipFill>
        <p:spPr>
          <a:xfrm>
            <a:off x="188600" y="1047750"/>
            <a:ext cx="5657175" cy="3847149"/>
          </a:xfrm>
          <a:prstGeom prst="rect">
            <a:avLst/>
          </a:prstGeom>
          <a:noFill/>
          <a:ln>
            <a:noFill/>
          </a:ln>
        </p:spPr>
      </p:pic>
      <p:pic>
        <p:nvPicPr>
          <p:cNvPr id="277" name="Google Shape;277;p47"/>
          <p:cNvPicPr preferRelativeResize="0"/>
          <p:nvPr/>
        </p:nvPicPr>
        <p:blipFill>
          <a:blip r:embed="rId4">
            <a:alphaModFix/>
          </a:blip>
          <a:stretch>
            <a:fillRect/>
          </a:stretch>
        </p:blipFill>
        <p:spPr>
          <a:xfrm>
            <a:off x="5938175" y="1107750"/>
            <a:ext cx="2993423" cy="2286001"/>
          </a:xfrm>
          <a:prstGeom prst="rect">
            <a:avLst/>
          </a:prstGeom>
          <a:noFill/>
          <a:ln>
            <a:noFill/>
          </a:ln>
        </p:spPr>
      </p:pic>
      <p:pic>
        <p:nvPicPr>
          <p:cNvPr id="278" name="Google Shape;278;p47"/>
          <p:cNvPicPr preferRelativeResize="0"/>
          <p:nvPr/>
        </p:nvPicPr>
        <p:blipFill>
          <a:blip r:embed="rId5">
            <a:alphaModFix/>
          </a:blip>
          <a:stretch>
            <a:fillRect/>
          </a:stretch>
        </p:blipFill>
        <p:spPr>
          <a:xfrm>
            <a:off x="5938175" y="3447025"/>
            <a:ext cx="2993423" cy="137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Qualitative Analysis</a:t>
            </a:r>
            <a:endParaRPr/>
          </a:p>
        </p:txBody>
      </p:sp>
      <p:sp>
        <p:nvSpPr>
          <p:cNvPr id="284" name="Google Shape;284;p48"/>
          <p:cNvSpPr txBox="1"/>
          <p:nvPr>
            <p:ph idx="1" type="body"/>
          </p:nvPr>
        </p:nvSpPr>
        <p:spPr>
          <a:xfrm>
            <a:off x="100575" y="1509625"/>
            <a:ext cx="3139800" cy="3545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solidFill>
                  <a:schemeClr val="dk1"/>
                </a:solidFill>
              </a:rPr>
              <a:t>Example: </a:t>
            </a:r>
            <a:br>
              <a:rPr b="1" lang="en" sz="1100">
                <a:solidFill>
                  <a:schemeClr val="dk1"/>
                </a:solidFill>
              </a:rPr>
            </a:br>
            <a:r>
              <a:rPr b="1" lang="en" sz="1100">
                <a:solidFill>
                  <a:schemeClr val="dk1"/>
                </a:solidFill>
              </a:rPr>
              <a:t>"The 'RGB Keyboard Hallucination."</a:t>
            </a:r>
            <a:endParaRPr b="1" sz="1100">
              <a:solidFill>
                <a:schemeClr val="dk1"/>
              </a:solidFill>
            </a:endParaRPr>
          </a:p>
          <a:p>
            <a:pPr indent="0" lvl="0" marL="0" rtl="0" algn="l">
              <a:spcBef>
                <a:spcPts val="1200"/>
              </a:spcBef>
              <a:spcAft>
                <a:spcPts val="0"/>
              </a:spcAft>
              <a:buNone/>
            </a:pPr>
            <a:r>
              <a:rPr b="1" lang="en" sz="1100">
                <a:solidFill>
                  <a:schemeClr val="dk1"/>
                </a:solidFill>
              </a:rPr>
              <a:t>Baseline Failure:</a:t>
            </a:r>
            <a:r>
              <a:rPr lang="en" sz="1100">
                <a:solidFill>
                  <a:schemeClr val="dk1"/>
                </a:solidFill>
              </a:rPr>
              <a:t> User asked for an RGB keyboard. The tool returned a non-RGB one. The Baseline agent ignored the text and exchanged it anyway (Task Failed).</a:t>
            </a:r>
            <a:endParaRPr sz="1100">
              <a:solidFill>
                <a:schemeClr val="dk1"/>
              </a:solidFill>
            </a:endParaRPr>
          </a:p>
          <a:p>
            <a:pPr indent="0" lvl="0" marL="0" rtl="0" algn="l">
              <a:spcBef>
                <a:spcPts val="1200"/>
              </a:spcBef>
              <a:spcAft>
                <a:spcPts val="0"/>
              </a:spcAft>
              <a:buNone/>
            </a:pPr>
            <a:r>
              <a:rPr b="1" lang="en" sz="1100">
                <a:solidFill>
                  <a:schemeClr val="dk1"/>
                </a:solidFill>
              </a:rPr>
              <a:t>DBS Success:</a:t>
            </a:r>
            <a:r>
              <a:rPr b="1" lang="en" sz="1100">
                <a:solidFill>
                  <a:schemeClr val="dk1"/>
                </a:solidFill>
              </a:rPr>
              <a:t> </a:t>
            </a:r>
            <a:r>
              <a:rPr lang="en" sz="1100">
                <a:solidFill>
                  <a:schemeClr val="dk1"/>
                </a:solidFill>
              </a:rPr>
              <a:t>The DBS agent</a:t>
            </a:r>
            <a:r>
              <a:rPr lang="en" sz="1100">
                <a:solidFill>
                  <a:schemeClr val="dk1"/>
                </a:solidFill>
              </a:rPr>
              <a:t> </a:t>
            </a:r>
            <a:r>
              <a:rPr lang="en" sz="1100">
                <a:solidFill>
                  <a:schemeClr val="dk1"/>
                </a:solidFill>
              </a:rPr>
              <a:t>used </a:t>
            </a:r>
            <a:r>
              <a:rPr b="1" lang="en" sz="1100">
                <a:solidFill>
                  <a:schemeClr val="dk1"/>
                </a:solidFill>
              </a:rPr>
              <a:t>High Budget Mode</a:t>
            </a:r>
            <a:r>
              <a:rPr lang="en" sz="1100">
                <a:solidFill>
                  <a:schemeClr val="dk1"/>
                </a:solidFill>
              </a:rPr>
              <a:t>, explicitly wrote "User wants RGB vs. API says None -&gt; MATCH FAIL," and correctly told the user the item was unavailable.</a:t>
            </a:r>
            <a:endParaRPr sz="1100">
              <a:solidFill>
                <a:schemeClr val="dk1"/>
              </a:solidFill>
            </a:endParaRPr>
          </a:p>
          <a:p>
            <a:pPr indent="0" lvl="0" marL="0" rtl="0" algn="l">
              <a:spcBef>
                <a:spcPts val="1200"/>
              </a:spcBef>
              <a:spcAft>
                <a:spcPts val="1600"/>
              </a:spcAft>
              <a:buNone/>
            </a:pPr>
            <a:r>
              <a:t/>
            </a:r>
            <a:endParaRPr>
              <a:solidFill>
                <a:schemeClr val="dk1"/>
              </a:solidFill>
            </a:endParaRPr>
          </a:p>
        </p:txBody>
      </p:sp>
      <p:sp>
        <p:nvSpPr>
          <p:cNvPr id="285" name="Google Shape;28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48"/>
          <p:cNvPicPr preferRelativeResize="0"/>
          <p:nvPr/>
        </p:nvPicPr>
        <p:blipFill>
          <a:blip r:embed="rId3">
            <a:alphaModFix/>
          </a:blip>
          <a:stretch>
            <a:fillRect/>
          </a:stretch>
        </p:blipFill>
        <p:spPr>
          <a:xfrm>
            <a:off x="3326300" y="1165850"/>
            <a:ext cx="5702450" cy="3596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Experimental Findings</a:t>
            </a:r>
            <a:endParaRPr sz="2700"/>
          </a:p>
          <a:p>
            <a:pPr indent="0" lvl="0" marL="0" rtl="0" algn="l">
              <a:spcBef>
                <a:spcPts val="0"/>
              </a:spcBef>
              <a:spcAft>
                <a:spcPts val="0"/>
              </a:spcAft>
              <a:buClr>
                <a:schemeClr val="dk1"/>
              </a:buClr>
              <a:buSzPts val="1100"/>
              <a:buFont typeface="Arial"/>
              <a:buNone/>
            </a:pPr>
            <a:r>
              <a:t/>
            </a:r>
            <a:endParaRPr sz="2700"/>
          </a:p>
        </p:txBody>
      </p:sp>
      <p:sp>
        <p:nvSpPr>
          <p:cNvPr id="292" name="Google Shape;29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49"/>
          <p:cNvPicPr preferRelativeResize="0"/>
          <p:nvPr/>
        </p:nvPicPr>
        <p:blipFill>
          <a:blip r:embed="rId3">
            <a:alphaModFix/>
          </a:blip>
          <a:stretch>
            <a:fillRect/>
          </a:stretch>
        </p:blipFill>
        <p:spPr>
          <a:xfrm>
            <a:off x="331675" y="1198925"/>
            <a:ext cx="4106974" cy="3747400"/>
          </a:xfrm>
          <a:prstGeom prst="rect">
            <a:avLst/>
          </a:prstGeom>
          <a:noFill/>
          <a:ln>
            <a:noFill/>
          </a:ln>
        </p:spPr>
      </p:pic>
      <p:pic>
        <p:nvPicPr>
          <p:cNvPr id="294" name="Google Shape;294;p49"/>
          <p:cNvPicPr preferRelativeResize="0"/>
          <p:nvPr/>
        </p:nvPicPr>
        <p:blipFill>
          <a:blip r:embed="rId4">
            <a:alphaModFix/>
          </a:blip>
          <a:stretch>
            <a:fillRect/>
          </a:stretch>
        </p:blipFill>
        <p:spPr>
          <a:xfrm>
            <a:off x="4643450" y="1198925"/>
            <a:ext cx="3877623" cy="3747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Method : Simulate-Verify-Replan</a:t>
            </a:r>
            <a:endParaRPr sz="2700"/>
          </a:p>
        </p:txBody>
      </p:sp>
      <p:sp>
        <p:nvSpPr>
          <p:cNvPr id="300" name="Google Shape;30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50"/>
          <p:cNvPicPr preferRelativeResize="0"/>
          <p:nvPr/>
        </p:nvPicPr>
        <p:blipFill>
          <a:blip r:embed="rId3">
            <a:alphaModFix/>
          </a:blip>
          <a:stretch>
            <a:fillRect/>
          </a:stretch>
        </p:blipFill>
        <p:spPr>
          <a:xfrm>
            <a:off x="3886125" y="1228850"/>
            <a:ext cx="5110574" cy="3520999"/>
          </a:xfrm>
          <a:prstGeom prst="rect">
            <a:avLst/>
          </a:prstGeom>
          <a:noFill/>
          <a:ln>
            <a:noFill/>
          </a:ln>
        </p:spPr>
      </p:pic>
      <p:sp>
        <p:nvSpPr>
          <p:cNvPr id="302" name="Google Shape;302;p50"/>
          <p:cNvSpPr txBox="1"/>
          <p:nvPr/>
        </p:nvSpPr>
        <p:spPr>
          <a:xfrm>
            <a:off x="311700" y="994200"/>
            <a:ext cx="3488100" cy="377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en">
                <a:solidFill>
                  <a:schemeClr val="dk1"/>
                </a:solidFill>
              </a:rPr>
              <a:t>Simulate–Verify–Replan (SVR)</a:t>
            </a:r>
            <a:br>
              <a:rPr b="1" lang="en">
                <a:solidFill>
                  <a:schemeClr val="dk1"/>
                </a:solidFill>
              </a:rPr>
            </a:br>
            <a:r>
              <a:rPr lang="en">
                <a:solidFill>
                  <a:schemeClr val="dk1"/>
                </a:solidFill>
              </a:rPr>
              <a:t> Inference-time reasoning loop to simulate and validate actions before execution.</a:t>
            </a:r>
            <a:endParaRPr>
              <a:solidFill>
                <a:schemeClr val="dk1"/>
              </a:solidFill>
            </a:endParaRPr>
          </a:p>
          <a:p>
            <a:pPr indent="0" lvl="0" marL="0" rtl="0" algn="just">
              <a:lnSpc>
                <a:spcPct val="115000"/>
              </a:lnSpc>
              <a:spcBef>
                <a:spcPts val="1200"/>
              </a:spcBef>
              <a:spcAft>
                <a:spcPts val="1200"/>
              </a:spcAft>
              <a:buNone/>
            </a:pPr>
            <a:r>
              <a:rPr b="1" lang="en">
                <a:solidFill>
                  <a:schemeClr val="dk1"/>
                </a:solidFill>
              </a:rPr>
              <a:t>How SVR Works:</a:t>
            </a:r>
            <a:br>
              <a:rPr b="1" lang="en">
                <a:solidFill>
                  <a:schemeClr val="dk1"/>
                </a:solidFill>
              </a:rPr>
            </a:br>
            <a:r>
              <a:rPr lang="en">
                <a:solidFill>
                  <a:schemeClr val="dk1"/>
                </a:solidFill>
              </a:rPr>
              <a:t> • </a:t>
            </a:r>
            <a:r>
              <a:rPr b="1" lang="en">
                <a:solidFill>
                  <a:schemeClr val="dk1"/>
                </a:solidFill>
              </a:rPr>
              <a:t>Simulate: </a:t>
            </a:r>
            <a:r>
              <a:rPr lang="en">
                <a:solidFill>
                  <a:schemeClr val="dk1"/>
                </a:solidFill>
              </a:rPr>
              <a:t>Model predicts the expected action &amp; it’s outcome before acting.</a:t>
            </a:r>
            <a:br>
              <a:rPr lang="en">
                <a:solidFill>
                  <a:schemeClr val="dk1"/>
                </a:solidFill>
              </a:rPr>
            </a:br>
            <a:r>
              <a:rPr lang="en">
                <a:solidFill>
                  <a:schemeClr val="dk1"/>
                </a:solidFill>
              </a:rPr>
              <a:t> • </a:t>
            </a:r>
            <a:r>
              <a:rPr b="1" lang="en">
                <a:solidFill>
                  <a:schemeClr val="dk1"/>
                </a:solidFill>
              </a:rPr>
              <a:t>Verify: </a:t>
            </a:r>
            <a:r>
              <a:rPr lang="en">
                <a:solidFill>
                  <a:schemeClr val="dk1"/>
                </a:solidFill>
              </a:rPr>
              <a:t>Checks for rule violations, missing arguments, and alignment with user intent.</a:t>
            </a:r>
            <a:br>
              <a:rPr lang="en">
                <a:solidFill>
                  <a:schemeClr val="dk1"/>
                </a:solidFill>
              </a:rPr>
            </a:br>
            <a:r>
              <a:rPr lang="en">
                <a:solidFill>
                  <a:schemeClr val="dk1"/>
                </a:solidFill>
              </a:rPr>
              <a:t> • </a:t>
            </a:r>
            <a:r>
              <a:rPr b="1" lang="en">
                <a:solidFill>
                  <a:schemeClr val="dk1"/>
                </a:solidFill>
              </a:rPr>
              <a:t>Replan: </a:t>
            </a:r>
            <a:r>
              <a:rPr lang="en">
                <a:solidFill>
                  <a:schemeClr val="dk1"/>
                </a:solidFill>
              </a:rPr>
              <a:t>If verification fails, model asks clarifying questions or adjusts reasoning.</a:t>
            </a:r>
            <a:br>
              <a:rPr lang="en">
                <a:solidFill>
                  <a:schemeClr val="dk1"/>
                </a:solidFill>
              </a:rPr>
            </a:br>
            <a:r>
              <a:rPr lang="en">
                <a:solidFill>
                  <a:schemeClr val="dk1"/>
                </a:solidFill>
              </a:rPr>
              <a:t> • </a:t>
            </a:r>
            <a:r>
              <a:rPr b="1" lang="en">
                <a:solidFill>
                  <a:schemeClr val="dk1"/>
                </a:solidFill>
              </a:rPr>
              <a:t>Act: </a:t>
            </a:r>
            <a:r>
              <a:rPr lang="en">
                <a:solidFill>
                  <a:schemeClr val="dk1"/>
                </a:solidFill>
              </a:rPr>
              <a:t>Only executes the action after the simulation passes verification.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Introduction</a:t>
            </a:r>
            <a:endParaRPr sz="2700"/>
          </a:p>
        </p:txBody>
      </p:sp>
      <p:sp>
        <p:nvSpPr>
          <p:cNvPr id="147" name="Google Shape;147;p33"/>
          <p:cNvSpPr txBox="1"/>
          <p:nvPr/>
        </p:nvSpPr>
        <p:spPr>
          <a:xfrm>
            <a:off x="390150" y="1017725"/>
            <a:ext cx="8166900" cy="2987700"/>
          </a:xfrm>
          <a:prstGeom prst="rect">
            <a:avLst/>
          </a:prstGeom>
          <a:noFill/>
          <a:ln>
            <a:noFill/>
          </a:ln>
        </p:spPr>
        <p:txBody>
          <a:bodyPr anchorCtr="0" anchor="ctr" bIns="91425" lIns="91425" spcFirstLastPara="1" rIns="91425" wrap="square" tIns="91425">
            <a:noAutofit/>
          </a:bodyPr>
          <a:lstStyle/>
          <a:p>
            <a:pPr indent="-317500" lvl="0" marL="457200" rtl="0" algn="just">
              <a:spcBef>
                <a:spcPts val="0"/>
              </a:spcBef>
              <a:spcAft>
                <a:spcPts val="0"/>
              </a:spcAft>
              <a:buSzPts val="1400"/>
              <a:buChar char="●"/>
            </a:pPr>
            <a:r>
              <a:rPr b="1" lang="en"/>
              <a:t>Problem:</a:t>
            </a:r>
            <a:r>
              <a:rPr lang="en"/>
              <a:t> LLM agents frequently make unreliable decisions in multi-step tasks requiring planning, validation, and rule adherence</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en"/>
              <a:t>Approach:</a:t>
            </a:r>
            <a:r>
              <a:rPr lang="en"/>
              <a:t> We explore test-time scaling to enhance reasoning during inference rather than retraining models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en"/>
              <a:t>Implementation:</a:t>
            </a:r>
            <a:r>
              <a:rPr lang="en"/>
              <a:t> Evaluated 5 strategies - Best-of-N, TTI, Budget Forcing, DBS and SVR on the tau-bench benchmark</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en"/>
              <a:t>Key Results:</a:t>
            </a:r>
            <a:r>
              <a:rPr lang="en"/>
              <a:t> These methods reduced premature actions, prevented invalid tool calls, and enhanced multi-step reasoning capabilities</a:t>
            </a:r>
            <a:endParaRPr/>
          </a:p>
        </p:txBody>
      </p:sp>
      <p:sp>
        <p:nvSpPr>
          <p:cNvPr id="148" name="Google Shape;14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Example </a:t>
            </a:r>
            <a:r>
              <a:rPr lang="en" sz="2700"/>
              <a:t>Comparison</a:t>
            </a:r>
            <a:endParaRPr sz="2700"/>
          </a:p>
        </p:txBody>
      </p:sp>
      <p:sp>
        <p:nvSpPr>
          <p:cNvPr id="308" name="Google Shape;30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51"/>
          <p:cNvSpPr txBox="1"/>
          <p:nvPr/>
        </p:nvSpPr>
        <p:spPr>
          <a:xfrm>
            <a:off x="1746788" y="1017725"/>
            <a:ext cx="149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BASELINE</a:t>
            </a:r>
            <a:endParaRPr b="1" sz="1800"/>
          </a:p>
        </p:txBody>
      </p:sp>
      <p:sp>
        <p:nvSpPr>
          <p:cNvPr id="310" name="Google Shape;310;p51"/>
          <p:cNvSpPr txBox="1"/>
          <p:nvPr/>
        </p:nvSpPr>
        <p:spPr>
          <a:xfrm>
            <a:off x="5181925" y="1017713"/>
            <a:ext cx="335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SIMULATE-VERIFY-REPLAN</a:t>
            </a:r>
            <a:endParaRPr b="1" sz="1800"/>
          </a:p>
        </p:txBody>
      </p:sp>
      <p:pic>
        <p:nvPicPr>
          <p:cNvPr id="311" name="Google Shape;311;p51"/>
          <p:cNvPicPr preferRelativeResize="0"/>
          <p:nvPr/>
        </p:nvPicPr>
        <p:blipFill>
          <a:blip r:embed="rId3">
            <a:alphaModFix/>
          </a:blip>
          <a:stretch>
            <a:fillRect/>
          </a:stretch>
        </p:blipFill>
        <p:spPr>
          <a:xfrm>
            <a:off x="265475" y="1573675"/>
            <a:ext cx="4306526" cy="2957800"/>
          </a:xfrm>
          <a:prstGeom prst="rect">
            <a:avLst/>
          </a:prstGeom>
          <a:noFill/>
          <a:ln>
            <a:noFill/>
          </a:ln>
        </p:spPr>
      </p:pic>
      <p:pic>
        <p:nvPicPr>
          <p:cNvPr id="312" name="Google Shape;312;p51"/>
          <p:cNvPicPr preferRelativeResize="0"/>
          <p:nvPr/>
        </p:nvPicPr>
        <p:blipFill>
          <a:blip r:embed="rId4">
            <a:alphaModFix/>
          </a:blip>
          <a:stretch>
            <a:fillRect/>
          </a:stretch>
        </p:blipFill>
        <p:spPr>
          <a:xfrm>
            <a:off x="4703725" y="1589500"/>
            <a:ext cx="4306523" cy="295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Experimental Results</a:t>
            </a:r>
            <a:endParaRPr sz="2700"/>
          </a:p>
        </p:txBody>
      </p:sp>
      <p:sp>
        <p:nvSpPr>
          <p:cNvPr id="318" name="Google Shape;31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52"/>
          <p:cNvPicPr preferRelativeResize="0"/>
          <p:nvPr/>
        </p:nvPicPr>
        <p:blipFill>
          <a:blip r:embed="rId3">
            <a:alphaModFix/>
          </a:blip>
          <a:stretch>
            <a:fillRect/>
          </a:stretch>
        </p:blipFill>
        <p:spPr>
          <a:xfrm>
            <a:off x="381000" y="1170125"/>
            <a:ext cx="3664254" cy="3820974"/>
          </a:xfrm>
          <a:prstGeom prst="rect">
            <a:avLst/>
          </a:prstGeom>
          <a:noFill/>
          <a:ln>
            <a:noFill/>
          </a:ln>
        </p:spPr>
      </p:pic>
      <p:pic>
        <p:nvPicPr>
          <p:cNvPr id="320" name="Google Shape;320;p52"/>
          <p:cNvPicPr preferRelativeResize="0"/>
          <p:nvPr/>
        </p:nvPicPr>
        <p:blipFill>
          <a:blip r:embed="rId4">
            <a:alphaModFix/>
          </a:blip>
          <a:stretch>
            <a:fillRect/>
          </a:stretch>
        </p:blipFill>
        <p:spPr>
          <a:xfrm>
            <a:off x="4572004" y="1170125"/>
            <a:ext cx="3661450"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Conclusion</a:t>
            </a:r>
            <a:endParaRPr sz="2700"/>
          </a:p>
        </p:txBody>
      </p:sp>
      <p:sp>
        <p:nvSpPr>
          <p:cNvPr id="326" name="Google Shape;326;p53"/>
          <p:cNvSpPr txBox="1"/>
          <p:nvPr/>
        </p:nvSpPr>
        <p:spPr>
          <a:xfrm>
            <a:off x="311700" y="1017725"/>
            <a:ext cx="7958700" cy="41067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200"/>
              </a:spcBef>
              <a:spcAft>
                <a:spcPts val="0"/>
              </a:spcAft>
              <a:buSzPts val="1100"/>
              <a:buNone/>
            </a:pPr>
            <a:r>
              <a:rPr b="1" lang="en">
                <a:solidFill>
                  <a:schemeClr val="dk1"/>
                </a:solidFill>
              </a:rPr>
              <a:t>Agent Model: </a:t>
            </a:r>
            <a:r>
              <a:rPr lang="en">
                <a:solidFill>
                  <a:schemeClr val="dk1"/>
                </a:solidFill>
              </a:rPr>
              <a:t>Qwen 3 4B Instruct </a:t>
            </a:r>
            <a:r>
              <a:rPr b="1" lang="en">
                <a:solidFill>
                  <a:schemeClr val="dk1"/>
                </a:solidFill>
              </a:rPr>
              <a:t> </a:t>
            </a:r>
            <a:endParaRPr b="1">
              <a:solidFill>
                <a:schemeClr val="dk1"/>
              </a:solidFill>
            </a:endParaRPr>
          </a:p>
          <a:p>
            <a:pPr indent="0" lvl="0" marL="0" rtl="0" algn="just">
              <a:lnSpc>
                <a:spcPct val="100000"/>
              </a:lnSpc>
              <a:spcBef>
                <a:spcPts val="1200"/>
              </a:spcBef>
              <a:spcAft>
                <a:spcPts val="0"/>
              </a:spcAft>
              <a:buSzPts val="1100"/>
              <a:buNone/>
            </a:pPr>
            <a:r>
              <a:rPr b="1" lang="en">
                <a:solidFill>
                  <a:schemeClr val="dk1"/>
                </a:solidFill>
              </a:rPr>
              <a:t>User Model: </a:t>
            </a:r>
            <a:r>
              <a:rPr lang="en">
                <a:solidFill>
                  <a:schemeClr val="dk1"/>
                </a:solidFill>
              </a:rPr>
              <a:t>Claude 4.5 Sonnet </a:t>
            </a:r>
            <a:endParaRPr>
              <a:solidFill>
                <a:schemeClr val="dk1"/>
              </a:solidFill>
            </a:endParaRPr>
          </a:p>
          <a:p>
            <a:pPr indent="0" lvl="0" marL="0" rtl="0" algn="just">
              <a:lnSpc>
                <a:spcPct val="100000"/>
              </a:lnSpc>
              <a:spcBef>
                <a:spcPts val="1200"/>
              </a:spcBef>
              <a:spcAft>
                <a:spcPts val="0"/>
              </a:spcAft>
              <a:buSzPts val="1100"/>
              <a:buNone/>
            </a:pPr>
            <a:r>
              <a:rPr b="1" lang="en">
                <a:solidFill>
                  <a:schemeClr val="dk1"/>
                </a:solidFill>
              </a:rPr>
              <a:t>Key Improvements:</a:t>
            </a:r>
            <a:endParaRPr b="1">
              <a:solidFill>
                <a:schemeClr val="dk1"/>
              </a:solidFill>
            </a:endParaRPr>
          </a:p>
          <a:p>
            <a:pPr indent="-317500" lvl="0" marL="457200" rtl="0" algn="just">
              <a:lnSpc>
                <a:spcPct val="115000"/>
              </a:lnSpc>
              <a:spcBef>
                <a:spcPts val="1200"/>
              </a:spcBef>
              <a:spcAft>
                <a:spcPts val="0"/>
              </a:spcAft>
              <a:buClr>
                <a:schemeClr val="dk1"/>
              </a:buClr>
              <a:buSzPts val="1400"/>
              <a:buChar char="●"/>
            </a:pPr>
            <a:r>
              <a:rPr b="1" lang="en">
                <a:solidFill>
                  <a:schemeClr val="dk1"/>
                </a:solidFill>
              </a:rPr>
              <a:t>Retail:</a:t>
            </a:r>
            <a:r>
              <a:rPr lang="en">
                <a:solidFill>
                  <a:schemeClr val="dk1"/>
                </a:solidFill>
              </a:rPr>
              <a:t> </a:t>
            </a:r>
            <a:r>
              <a:rPr b="1" lang="en">
                <a:solidFill>
                  <a:schemeClr val="dk1"/>
                </a:solidFill>
              </a:rPr>
              <a:t>43.5% </a:t>
            </a:r>
            <a:r>
              <a:rPr lang="en">
                <a:solidFill>
                  <a:schemeClr val="dk1"/>
                </a:solidFill>
              </a:rPr>
              <a:t>↑ vs Claude-3-Sonnet </a:t>
            </a:r>
            <a:r>
              <a:rPr b="1" lang="en">
                <a:solidFill>
                  <a:schemeClr val="dk1"/>
                </a:solidFill>
              </a:rPr>
              <a:t>26.3%</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
                <a:solidFill>
                  <a:schemeClr val="dk1"/>
                </a:solidFill>
              </a:rPr>
              <a:t>Airline:</a:t>
            </a:r>
            <a:r>
              <a:rPr lang="en">
                <a:solidFill>
                  <a:schemeClr val="dk1"/>
                </a:solidFill>
              </a:rPr>
              <a:t> </a:t>
            </a:r>
            <a:r>
              <a:rPr b="1" lang="en">
                <a:solidFill>
                  <a:schemeClr val="dk1"/>
                </a:solidFill>
              </a:rPr>
              <a:t>40% </a:t>
            </a:r>
            <a:r>
              <a:rPr lang="en">
                <a:solidFill>
                  <a:schemeClr val="dk1"/>
                </a:solidFill>
              </a:rPr>
              <a:t>↑ vs GPT-4o </a:t>
            </a:r>
            <a:r>
              <a:rPr b="1" lang="en">
                <a:solidFill>
                  <a:schemeClr val="dk1"/>
                </a:solidFill>
              </a:rPr>
              <a:t>35.2%</a:t>
            </a:r>
            <a:endParaRPr>
              <a:solidFill>
                <a:schemeClr val="dk1"/>
              </a:solidFill>
            </a:endParaRPr>
          </a:p>
          <a:p>
            <a:pPr indent="0" lvl="0" marL="0" rtl="0" algn="just">
              <a:lnSpc>
                <a:spcPct val="115000"/>
              </a:lnSpc>
              <a:spcBef>
                <a:spcPts val="1200"/>
              </a:spcBef>
              <a:spcAft>
                <a:spcPts val="0"/>
              </a:spcAft>
              <a:buSzPts val="1100"/>
              <a:buNone/>
            </a:pPr>
            <a:r>
              <a:rPr b="1" lang="en">
                <a:solidFill>
                  <a:schemeClr val="dk1"/>
                </a:solidFill>
              </a:rPr>
              <a:t>What This Shows</a:t>
            </a:r>
            <a:endParaRPr>
              <a:solidFill>
                <a:schemeClr val="dk1"/>
              </a:solidFill>
            </a:endParaRPr>
          </a:p>
          <a:p>
            <a:pPr indent="-317500" lvl="0" marL="457200" rtl="0" algn="just">
              <a:lnSpc>
                <a:spcPct val="115000"/>
              </a:lnSpc>
              <a:spcBef>
                <a:spcPts val="1200"/>
              </a:spcBef>
              <a:spcAft>
                <a:spcPts val="0"/>
              </a:spcAft>
              <a:buClr>
                <a:schemeClr val="dk1"/>
              </a:buClr>
              <a:buSzPts val="1400"/>
              <a:buChar char="●"/>
            </a:pPr>
            <a:r>
              <a:rPr lang="en">
                <a:solidFill>
                  <a:schemeClr val="dk1"/>
                </a:solidFill>
              </a:rPr>
              <a:t>Improvements come from </a:t>
            </a:r>
            <a:r>
              <a:rPr b="1" lang="en">
                <a:solidFill>
                  <a:schemeClr val="dk1"/>
                </a:solidFill>
              </a:rPr>
              <a:t>smarter test-time strategies</a:t>
            </a:r>
            <a:r>
              <a:rPr lang="en">
                <a:solidFill>
                  <a:schemeClr val="dk1"/>
                </a:solidFill>
              </a:rPr>
              <a:t>, not size</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Structured self-checking enables consistent, rule-abiding behavior</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SVR + DBS provide </a:t>
            </a:r>
            <a:r>
              <a:rPr b="1" lang="en">
                <a:solidFill>
                  <a:schemeClr val="dk1"/>
                </a:solidFill>
              </a:rPr>
              <a:t>strong reliability</a:t>
            </a:r>
            <a:r>
              <a:rPr lang="en">
                <a:solidFill>
                  <a:schemeClr val="dk1"/>
                </a:solidFill>
              </a:rPr>
              <a:t> in complex, multi-step tool-use settings</a:t>
            </a:r>
            <a:endParaRPr>
              <a:solidFill>
                <a:schemeClr val="dk1"/>
              </a:solidFill>
            </a:endParaRPr>
          </a:p>
          <a:p>
            <a:pPr indent="0" lvl="0" marL="0" rtl="0" algn="just">
              <a:lnSpc>
                <a:spcPct val="115000"/>
              </a:lnSpc>
              <a:spcBef>
                <a:spcPts val="1200"/>
              </a:spcBef>
              <a:spcAft>
                <a:spcPts val="0"/>
              </a:spcAft>
              <a:buSzPts val="1100"/>
              <a:buNone/>
            </a:pPr>
            <a:r>
              <a:rPr b="1" lang="en">
                <a:solidFill>
                  <a:schemeClr val="dk1"/>
                </a:solidFill>
              </a:rPr>
              <a:t>Takeaway</a:t>
            </a:r>
            <a:endParaRPr b="1">
              <a:solidFill>
                <a:schemeClr val="dk1"/>
              </a:solidFill>
            </a:endParaRPr>
          </a:p>
          <a:p>
            <a:pPr indent="0" lvl="0" marL="381000" marR="381000" rtl="0" algn="just">
              <a:lnSpc>
                <a:spcPct val="115000"/>
              </a:lnSpc>
              <a:spcBef>
                <a:spcPts val="1200"/>
              </a:spcBef>
              <a:spcAft>
                <a:spcPts val="1200"/>
              </a:spcAft>
              <a:buSzPts val="1100"/>
              <a:buNone/>
            </a:pPr>
            <a:r>
              <a:rPr b="1" lang="en">
                <a:solidFill>
                  <a:schemeClr val="dk1"/>
                </a:solidFill>
              </a:rPr>
              <a:t>We don’t just need bigger models - we need smarter reasoning.</a:t>
            </a:r>
            <a:br>
              <a:rPr b="1" lang="en">
                <a:solidFill>
                  <a:schemeClr val="dk1"/>
                </a:solidFill>
              </a:rPr>
            </a:br>
            <a:r>
              <a:rPr lang="en">
                <a:solidFill>
                  <a:schemeClr val="dk1"/>
                </a:solidFill>
              </a:rPr>
              <a:t> With the right inference-time structure, small models can achieve large-model reliability.</a:t>
            </a:r>
            <a:endParaRPr b="1">
              <a:solidFill>
                <a:schemeClr val="dk1"/>
              </a:solidFill>
            </a:endParaRPr>
          </a:p>
        </p:txBody>
      </p:sp>
      <p:sp>
        <p:nvSpPr>
          <p:cNvPr id="327" name="Google Shape;32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Summary</a:t>
            </a:r>
            <a:endParaRPr sz="2700"/>
          </a:p>
        </p:txBody>
      </p:sp>
      <p:sp>
        <p:nvSpPr>
          <p:cNvPr id="333" name="Google Shape;333;p54"/>
          <p:cNvSpPr txBox="1"/>
          <p:nvPr/>
        </p:nvSpPr>
        <p:spPr>
          <a:xfrm>
            <a:off x="311700" y="1183700"/>
            <a:ext cx="9144000" cy="3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SzPts val="1100"/>
              <a:buNone/>
            </a:pPr>
            <a:r>
              <a:rPr b="1" lang="en">
                <a:solidFill>
                  <a:schemeClr val="dk1"/>
                </a:solidFill>
              </a:rPr>
              <a:t>Key Message</a:t>
            </a:r>
            <a:endParaRPr b="1">
              <a:solidFill>
                <a:schemeClr val="dk1"/>
              </a:solidFill>
            </a:endParaRPr>
          </a:p>
          <a:p>
            <a:pPr indent="-317500" lvl="0" marL="457200" rtl="0" algn="just">
              <a:lnSpc>
                <a:spcPct val="115000"/>
              </a:lnSpc>
              <a:spcBef>
                <a:spcPts val="1200"/>
              </a:spcBef>
              <a:spcAft>
                <a:spcPts val="0"/>
              </a:spcAft>
              <a:buClr>
                <a:schemeClr val="dk1"/>
              </a:buClr>
              <a:buSzPts val="1400"/>
              <a:buChar char="●"/>
            </a:pPr>
            <a:r>
              <a:rPr b="1" lang="en">
                <a:solidFill>
                  <a:schemeClr val="dk1"/>
                </a:solidFill>
              </a:rPr>
              <a:t>Reasoning structure at test time matters more than model size</a:t>
            </a:r>
            <a:r>
              <a:rPr lang="en">
                <a:solidFill>
                  <a:schemeClr val="dk1"/>
                </a:solidFill>
              </a:rPr>
              <a:t> for reliable tool-using agents.</a:t>
            </a:r>
            <a:endParaRPr>
              <a:solidFill>
                <a:schemeClr val="dk1"/>
              </a:solidFill>
            </a:endParaRPr>
          </a:p>
          <a:p>
            <a:pPr indent="0" lvl="0" marL="0" rtl="0" algn="just">
              <a:lnSpc>
                <a:spcPct val="115000"/>
              </a:lnSpc>
              <a:spcBef>
                <a:spcPts val="1200"/>
              </a:spcBef>
              <a:spcAft>
                <a:spcPts val="0"/>
              </a:spcAft>
              <a:buSzPts val="1100"/>
              <a:buNone/>
            </a:pPr>
            <a:r>
              <a:rPr b="1" lang="en">
                <a:solidFill>
                  <a:schemeClr val="dk1"/>
                </a:solidFill>
              </a:rPr>
              <a:t>What We Learned Across All Methods</a:t>
            </a:r>
            <a:endParaRPr b="1">
              <a:solidFill>
                <a:schemeClr val="dk1"/>
              </a:solidFill>
            </a:endParaRPr>
          </a:p>
          <a:p>
            <a:pPr indent="-317500" lvl="0" marL="457200" rtl="0" algn="just">
              <a:lnSpc>
                <a:spcPct val="115000"/>
              </a:lnSpc>
              <a:spcBef>
                <a:spcPts val="1200"/>
              </a:spcBef>
              <a:spcAft>
                <a:spcPts val="0"/>
              </a:spcAft>
              <a:buClr>
                <a:schemeClr val="dk1"/>
              </a:buClr>
              <a:buSzPts val="1400"/>
              <a:buChar char="●"/>
            </a:pPr>
            <a:r>
              <a:rPr b="1" lang="en">
                <a:solidFill>
                  <a:schemeClr val="dk1"/>
                </a:solidFill>
              </a:rPr>
              <a:t>Best-of-N</a:t>
            </a:r>
            <a:r>
              <a:rPr lang="en">
                <a:solidFill>
                  <a:schemeClr val="dk1"/>
                </a:solidFill>
              </a:rPr>
              <a:t> → improves reasoning diversity</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
                <a:solidFill>
                  <a:schemeClr val="dk1"/>
                </a:solidFill>
              </a:rPr>
              <a:t>Test-Time Interaction</a:t>
            </a:r>
            <a:r>
              <a:rPr lang="en">
                <a:solidFill>
                  <a:schemeClr val="dk1"/>
                </a:solidFill>
              </a:rPr>
              <a:t> → increases decision refinement</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
                <a:solidFill>
                  <a:schemeClr val="dk1"/>
                </a:solidFill>
              </a:rPr>
              <a:t>Budget Forcing</a:t>
            </a:r>
            <a:r>
              <a:rPr lang="en">
                <a:solidFill>
                  <a:schemeClr val="dk1"/>
                </a:solidFill>
              </a:rPr>
              <a:t> → reconsiders if the </a:t>
            </a:r>
            <a:r>
              <a:rPr lang="en">
                <a:solidFill>
                  <a:schemeClr val="dk1"/>
                </a:solidFill>
              </a:rPr>
              <a:t>initial</a:t>
            </a:r>
            <a:r>
              <a:rPr lang="en">
                <a:solidFill>
                  <a:schemeClr val="dk1"/>
                </a:solidFill>
              </a:rPr>
              <a:t> action is correct else changes action if required</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
                <a:solidFill>
                  <a:schemeClr val="dk1"/>
                </a:solidFill>
              </a:rPr>
              <a:t>DBS</a:t>
            </a:r>
            <a:r>
              <a:rPr lang="en">
                <a:solidFill>
                  <a:schemeClr val="dk1"/>
                </a:solidFill>
              </a:rPr>
              <a:t> → adjusts depth of reasoning based on task complexity</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b="1" lang="en">
                <a:solidFill>
                  <a:schemeClr val="dk1"/>
                </a:solidFill>
              </a:rPr>
              <a:t>SVR</a:t>
            </a:r>
            <a:r>
              <a:rPr lang="en">
                <a:solidFill>
                  <a:schemeClr val="dk1"/>
                </a:solidFill>
              </a:rPr>
              <a:t> → ensures actions are logically verified before execution</a:t>
            </a:r>
            <a:endParaRPr b="1">
              <a:solidFill>
                <a:schemeClr val="dk1"/>
              </a:solidFill>
            </a:endParaRPr>
          </a:p>
          <a:p>
            <a:pPr indent="0" lvl="0" marL="0" rtl="0" algn="just">
              <a:lnSpc>
                <a:spcPct val="115000"/>
              </a:lnSpc>
              <a:spcBef>
                <a:spcPts val="1200"/>
              </a:spcBef>
              <a:spcAft>
                <a:spcPts val="0"/>
              </a:spcAft>
              <a:buSzPts val="1100"/>
              <a:buNone/>
            </a:pPr>
            <a:r>
              <a:rPr b="1" lang="en">
                <a:solidFill>
                  <a:schemeClr val="dk1"/>
                </a:solidFill>
              </a:rPr>
              <a:t>Core Insight</a:t>
            </a:r>
            <a:endParaRPr b="1">
              <a:solidFill>
                <a:schemeClr val="dk1"/>
              </a:solidFill>
            </a:endParaRPr>
          </a:p>
          <a:p>
            <a:pPr indent="0" lvl="0" marL="381000" marR="381000" rtl="0" algn="just">
              <a:lnSpc>
                <a:spcPct val="115000"/>
              </a:lnSpc>
              <a:spcBef>
                <a:spcPts val="1200"/>
              </a:spcBef>
              <a:spcAft>
                <a:spcPts val="1200"/>
              </a:spcAft>
              <a:buClr>
                <a:schemeClr val="dk1"/>
              </a:buClr>
              <a:buSzPts val="1100"/>
              <a:buFont typeface="Arial"/>
              <a:buNone/>
            </a:pPr>
            <a:r>
              <a:rPr lang="en">
                <a:solidFill>
                  <a:schemeClr val="dk1"/>
                </a:solidFill>
              </a:rPr>
              <a:t>Improving inference-time reasoning leads to more robust, policy-following, multi-step-capable agents.</a:t>
            </a:r>
            <a:endParaRPr b="1">
              <a:solidFill>
                <a:schemeClr val="dk1"/>
              </a:solidFill>
            </a:endParaRPr>
          </a:p>
        </p:txBody>
      </p:sp>
      <p:sp>
        <p:nvSpPr>
          <p:cNvPr id="334" name="Google Shape;33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Tau-Bench</a:t>
            </a:r>
            <a:endParaRPr sz="2700"/>
          </a:p>
        </p:txBody>
      </p:sp>
      <p:sp>
        <p:nvSpPr>
          <p:cNvPr id="154" name="Google Shape;15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34"/>
          <p:cNvSpPr txBox="1"/>
          <p:nvPr/>
        </p:nvSpPr>
        <p:spPr>
          <a:xfrm>
            <a:off x="311700" y="1165025"/>
            <a:ext cx="3457500" cy="377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Benchmark for Tool-Agent-User Interaction in Real-World Domains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Dynamic conversations between a user and a language agent provided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Two Environments: Retail and Airline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User Simulator: ReAct instead of tool-calling</a:t>
            </a:r>
            <a:endParaRPr/>
          </a:p>
          <a:p>
            <a:pPr indent="0" lvl="0" marL="457200" rtl="0" algn="just">
              <a:spcBef>
                <a:spcPts val="0"/>
              </a:spcBef>
              <a:spcAft>
                <a:spcPts val="0"/>
              </a:spcAft>
              <a:buNone/>
            </a:pPr>
            <a:r>
              <a:t/>
            </a:r>
            <a:endParaRPr sz="1300"/>
          </a:p>
          <a:p>
            <a:pPr indent="0" lvl="0" marL="457200" rtl="0" algn="just">
              <a:spcBef>
                <a:spcPts val="0"/>
              </a:spcBef>
              <a:spcAft>
                <a:spcPts val="0"/>
              </a:spcAft>
              <a:buNone/>
            </a:pPr>
            <a:r>
              <a:t/>
            </a:r>
            <a:endParaRPr sz="1300"/>
          </a:p>
          <a:p>
            <a:pPr indent="0" lvl="0" marL="457200" rtl="0" algn="just">
              <a:spcBef>
                <a:spcPts val="0"/>
              </a:spcBef>
              <a:spcAft>
                <a:spcPts val="0"/>
              </a:spcAft>
              <a:buNone/>
            </a:pPr>
            <a:r>
              <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t/>
            </a:r>
            <a:endParaRPr sz="1300"/>
          </a:p>
        </p:txBody>
      </p:sp>
      <p:pic>
        <p:nvPicPr>
          <p:cNvPr id="156" name="Google Shape;156;p34"/>
          <p:cNvPicPr preferRelativeResize="0"/>
          <p:nvPr/>
        </p:nvPicPr>
        <p:blipFill>
          <a:blip r:embed="rId3">
            <a:alphaModFix/>
          </a:blip>
          <a:stretch>
            <a:fillRect/>
          </a:stretch>
        </p:blipFill>
        <p:spPr>
          <a:xfrm>
            <a:off x="4152075" y="509276"/>
            <a:ext cx="4481725" cy="430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Evaluation Metric: Pass@k vs Pass^k</a:t>
            </a:r>
            <a:endParaRPr sz="2700"/>
          </a:p>
        </p:txBody>
      </p:sp>
      <p:sp>
        <p:nvSpPr>
          <p:cNvPr id="162" name="Google Shape;16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35"/>
          <p:cNvSpPr txBox="1"/>
          <p:nvPr/>
        </p:nvSpPr>
        <p:spPr>
          <a:xfrm>
            <a:off x="311700" y="1165025"/>
            <a:ext cx="8026500" cy="37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Pass@k measures the probability that at least one of k independent solution attempts will succeed.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Pass^k estimates the probability that an agent would succeed on all k independent attempts.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sz="1300">
                <a:solidFill>
                  <a:srgbClr val="374151"/>
                </a:solidFill>
                <a:highlight>
                  <a:srgbClr val="FFFFFF"/>
                </a:highlight>
              </a:rPr>
              <a:t>Where c/n represents the raw success rate on a single attempt</a:t>
            </a:r>
            <a:endParaRPr sz="1500"/>
          </a:p>
        </p:txBody>
      </p:sp>
      <p:pic>
        <p:nvPicPr>
          <p:cNvPr id="164" name="Google Shape;164;p35"/>
          <p:cNvPicPr preferRelativeResize="0"/>
          <p:nvPr/>
        </p:nvPicPr>
        <p:blipFill>
          <a:blip r:embed="rId3">
            <a:alphaModFix/>
          </a:blip>
          <a:stretch>
            <a:fillRect/>
          </a:stretch>
        </p:blipFill>
        <p:spPr>
          <a:xfrm>
            <a:off x="682700" y="1789175"/>
            <a:ext cx="2301975" cy="1017150"/>
          </a:xfrm>
          <a:prstGeom prst="rect">
            <a:avLst/>
          </a:prstGeom>
          <a:noFill/>
          <a:ln>
            <a:noFill/>
          </a:ln>
        </p:spPr>
      </p:pic>
      <p:pic>
        <p:nvPicPr>
          <p:cNvPr id="165" name="Google Shape;165;p35"/>
          <p:cNvPicPr preferRelativeResize="0"/>
          <p:nvPr/>
        </p:nvPicPr>
        <p:blipFill>
          <a:blip r:embed="rId4">
            <a:alphaModFix/>
          </a:blip>
          <a:stretch>
            <a:fillRect/>
          </a:stretch>
        </p:blipFill>
        <p:spPr>
          <a:xfrm>
            <a:off x="3691750" y="1738774"/>
            <a:ext cx="4229200" cy="962375"/>
          </a:xfrm>
          <a:prstGeom prst="rect">
            <a:avLst/>
          </a:prstGeom>
          <a:noFill/>
          <a:ln>
            <a:noFill/>
          </a:ln>
        </p:spPr>
      </p:pic>
      <p:pic>
        <p:nvPicPr>
          <p:cNvPr id="166" name="Google Shape;166;p35"/>
          <p:cNvPicPr preferRelativeResize="0"/>
          <p:nvPr/>
        </p:nvPicPr>
        <p:blipFill>
          <a:blip r:embed="rId5">
            <a:alphaModFix/>
          </a:blip>
          <a:stretch>
            <a:fillRect/>
          </a:stretch>
        </p:blipFill>
        <p:spPr>
          <a:xfrm>
            <a:off x="682700" y="3838750"/>
            <a:ext cx="1841650" cy="75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6"/>
          <p:cNvSpPr txBox="1"/>
          <p:nvPr>
            <p:ph type="title"/>
          </p:nvPr>
        </p:nvSpPr>
        <p:spPr>
          <a:xfrm>
            <a:off x="311700" y="445025"/>
            <a:ext cx="32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Method : Best of N</a:t>
            </a:r>
            <a:endParaRPr sz="2700"/>
          </a:p>
        </p:txBody>
      </p:sp>
      <p:sp>
        <p:nvSpPr>
          <p:cNvPr id="172" name="Google Shape;17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36" title="Title_ Best-of-N (BON) Workflow - visual selection.png"/>
          <p:cNvPicPr preferRelativeResize="0"/>
          <p:nvPr/>
        </p:nvPicPr>
        <p:blipFill>
          <a:blip r:embed="rId3">
            <a:alphaModFix/>
          </a:blip>
          <a:stretch>
            <a:fillRect/>
          </a:stretch>
        </p:blipFill>
        <p:spPr>
          <a:xfrm>
            <a:off x="133125" y="1107250"/>
            <a:ext cx="5942175" cy="3594900"/>
          </a:xfrm>
          <a:prstGeom prst="rect">
            <a:avLst/>
          </a:prstGeom>
          <a:noFill/>
          <a:ln>
            <a:noFill/>
          </a:ln>
        </p:spPr>
      </p:pic>
      <p:sp>
        <p:nvSpPr>
          <p:cNvPr id="174" name="Google Shape;174;p36"/>
          <p:cNvSpPr txBox="1"/>
          <p:nvPr/>
        </p:nvSpPr>
        <p:spPr>
          <a:xfrm>
            <a:off x="6151400" y="820450"/>
            <a:ext cx="2757300" cy="3881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en" sz="1100">
                <a:solidFill>
                  <a:schemeClr val="dk1"/>
                </a:solidFill>
              </a:rPr>
              <a:t>Multi-Path Generation</a:t>
            </a:r>
            <a:endParaRPr b="1" sz="1100">
              <a:solidFill>
                <a:schemeClr val="dk1"/>
              </a:solidFill>
            </a:endParaRPr>
          </a:p>
          <a:p>
            <a:pPr indent="-298450" lvl="0" marL="457200" rtl="0" algn="just">
              <a:lnSpc>
                <a:spcPct val="100000"/>
              </a:lnSpc>
              <a:spcBef>
                <a:spcPts val="0"/>
              </a:spcBef>
              <a:spcAft>
                <a:spcPts val="0"/>
              </a:spcAft>
              <a:buClr>
                <a:schemeClr val="dk1"/>
              </a:buClr>
              <a:buSzPts val="1100"/>
              <a:buChar char="●"/>
            </a:pPr>
            <a:r>
              <a:rPr lang="en" sz="1100">
                <a:solidFill>
                  <a:schemeClr val="dk1"/>
                </a:solidFill>
              </a:rPr>
              <a:t>Generates N unique reasoning paths for a single problem.</a:t>
            </a:r>
            <a:endParaRPr sz="1100">
              <a:solidFill>
                <a:schemeClr val="dk1"/>
              </a:solidFill>
            </a:endParaRPr>
          </a:p>
          <a:p>
            <a:pPr indent="-298450" lvl="0" marL="457200" rtl="0" algn="just">
              <a:lnSpc>
                <a:spcPct val="100000"/>
              </a:lnSpc>
              <a:spcBef>
                <a:spcPts val="0"/>
              </a:spcBef>
              <a:spcAft>
                <a:spcPts val="0"/>
              </a:spcAft>
              <a:buClr>
                <a:schemeClr val="dk1"/>
              </a:buClr>
              <a:buSzPts val="1100"/>
              <a:buChar char="●"/>
            </a:pPr>
            <a:r>
              <a:rPr lang="en" sz="1100">
                <a:solidFill>
                  <a:schemeClr val="dk1"/>
                </a:solidFill>
              </a:rPr>
              <a:t>Allows the model to explore diverse solution strategies simultaneously.</a:t>
            </a:r>
            <a:endParaRPr sz="1100">
              <a:solidFill>
                <a:schemeClr val="dk1"/>
              </a:solidFill>
            </a:endParaRPr>
          </a:p>
          <a:p>
            <a:pPr indent="0" lvl="0" marL="0" rtl="0" algn="just">
              <a:lnSpc>
                <a:spcPct val="100000"/>
              </a:lnSpc>
              <a:spcBef>
                <a:spcPts val="1200"/>
              </a:spcBef>
              <a:spcAft>
                <a:spcPts val="0"/>
              </a:spcAft>
              <a:buClr>
                <a:schemeClr val="dk1"/>
              </a:buClr>
              <a:buSzPts val="1100"/>
              <a:buFont typeface="Arial"/>
              <a:buNone/>
            </a:pPr>
            <a:r>
              <a:rPr b="1" lang="en" sz="1100">
                <a:solidFill>
                  <a:schemeClr val="dk1"/>
                </a:solidFill>
              </a:rPr>
              <a:t>Judge-Based Evaluation</a:t>
            </a:r>
            <a:endParaRPr b="1" sz="1100">
              <a:solidFill>
                <a:schemeClr val="dk1"/>
              </a:solidFill>
            </a:endParaRPr>
          </a:p>
          <a:p>
            <a:pPr indent="-298450" lvl="0" marL="457200" rtl="0" algn="just">
              <a:lnSpc>
                <a:spcPct val="100000"/>
              </a:lnSpc>
              <a:spcBef>
                <a:spcPts val="0"/>
              </a:spcBef>
              <a:spcAft>
                <a:spcPts val="0"/>
              </a:spcAft>
              <a:buClr>
                <a:schemeClr val="dk1"/>
              </a:buClr>
              <a:buSzPts val="1100"/>
              <a:buChar char="●"/>
            </a:pPr>
            <a:r>
              <a:rPr lang="en" sz="1100">
                <a:solidFill>
                  <a:schemeClr val="dk1"/>
                </a:solidFill>
              </a:rPr>
              <a:t>A separate "Judge Model" reviews all N generated outputs.</a:t>
            </a:r>
            <a:endParaRPr sz="1100">
              <a:solidFill>
                <a:schemeClr val="dk1"/>
              </a:solidFill>
            </a:endParaRPr>
          </a:p>
          <a:p>
            <a:pPr indent="-298450" lvl="0" marL="457200" rtl="0" algn="just">
              <a:lnSpc>
                <a:spcPct val="100000"/>
              </a:lnSpc>
              <a:spcBef>
                <a:spcPts val="0"/>
              </a:spcBef>
              <a:spcAft>
                <a:spcPts val="0"/>
              </a:spcAft>
              <a:buClr>
                <a:schemeClr val="dk1"/>
              </a:buClr>
              <a:buSzPts val="1100"/>
              <a:buChar char="●"/>
            </a:pPr>
            <a:r>
              <a:rPr lang="en" sz="1100">
                <a:solidFill>
                  <a:schemeClr val="dk1"/>
                </a:solidFill>
              </a:rPr>
              <a:t>Identifies the most consistent reasoning across the variations.</a:t>
            </a:r>
            <a:endParaRPr sz="1100">
              <a:solidFill>
                <a:schemeClr val="dk1"/>
              </a:solidFill>
            </a:endParaRPr>
          </a:p>
          <a:p>
            <a:pPr indent="0" lvl="0" marL="0" rtl="0" algn="just">
              <a:lnSpc>
                <a:spcPct val="100000"/>
              </a:lnSpc>
              <a:spcBef>
                <a:spcPts val="1200"/>
              </a:spcBef>
              <a:spcAft>
                <a:spcPts val="0"/>
              </a:spcAft>
              <a:buClr>
                <a:schemeClr val="dk1"/>
              </a:buClr>
              <a:buSzPts val="1100"/>
              <a:buFont typeface="Arial"/>
              <a:buNone/>
            </a:pPr>
            <a:r>
              <a:rPr b="1" lang="en" sz="1100">
                <a:solidFill>
                  <a:schemeClr val="dk1"/>
                </a:solidFill>
              </a:rPr>
              <a:t>Consensus Selection</a:t>
            </a:r>
            <a:endParaRPr b="1" sz="1100">
              <a:solidFill>
                <a:schemeClr val="dk1"/>
              </a:solidFill>
            </a:endParaRPr>
          </a:p>
          <a:p>
            <a:pPr indent="-298450" lvl="0" marL="457200" rtl="0" algn="just">
              <a:lnSpc>
                <a:spcPct val="100000"/>
              </a:lnSpc>
              <a:spcBef>
                <a:spcPts val="0"/>
              </a:spcBef>
              <a:spcAft>
                <a:spcPts val="0"/>
              </a:spcAft>
              <a:buClr>
                <a:schemeClr val="dk1"/>
              </a:buClr>
              <a:buSzPts val="1100"/>
              <a:buChar char="●"/>
            </a:pPr>
            <a:r>
              <a:rPr lang="en" sz="1100">
                <a:solidFill>
                  <a:schemeClr val="dk1"/>
                </a:solidFill>
              </a:rPr>
              <a:t>Selects the answer supported by the majority (filtering out random noise).</a:t>
            </a:r>
            <a:endParaRPr sz="1100">
              <a:solidFill>
                <a:schemeClr val="dk1"/>
              </a:solidFill>
            </a:endParaRPr>
          </a:p>
          <a:p>
            <a:pPr indent="0" lvl="0" marL="0" rtl="0" algn="just">
              <a:lnSpc>
                <a:spcPct val="100000"/>
              </a:lnSpc>
              <a:spcBef>
                <a:spcPts val="1200"/>
              </a:spcBef>
              <a:spcAft>
                <a:spcPts val="0"/>
              </a:spcAft>
              <a:buClr>
                <a:schemeClr val="dk1"/>
              </a:buClr>
              <a:buSzPts val="1100"/>
              <a:buFont typeface="Arial"/>
              <a:buNone/>
            </a:pPr>
            <a:r>
              <a:rPr b="1" lang="en" sz="1100">
                <a:solidFill>
                  <a:schemeClr val="dk1"/>
                </a:solidFill>
              </a:rPr>
              <a:t>Key Benefits</a:t>
            </a:r>
            <a:endParaRPr b="1" sz="1100">
              <a:solidFill>
                <a:schemeClr val="dk1"/>
              </a:solidFill>
            </a:endParaRPr>
          </a:p>
          <a:p>
            <a:pPr indent="-298450" lvl="0" marL="457200" rtl="0" algn="just">
              <a:lnSpc>
                <a:spcPct val="100000"/>
              </a:lnSpc>
              <a:spcBef>
                <a:spcPts val="0"/>
              </a:spcBef>
              <a:spcAft>
                <a:spcPts val="0"/>
              </a:spcAft>
              <a:buClr>
                <a:schemeClr val="dk1"/>
              </a:buClr>
              <a:buSzPts val="1100"/>
              <a:buChar char="●"/>
            </a:pPr>
            <a:r>
              <a:rPr lang="en" sz="1100">
                <a:solidFill>
                  <a:schemeClr val="dk1"/>
                </a:solidFill>
              </a:rPr>
              <a:t>Reduces error rates and hallucinations.</a:t>
            </a:r>
            <a:endParaRPr sz="1100">
              <a:solidFill>
                <a:schemeClr val="dk1"/>
              </a:solidFill>
            </a:endParaRPr>
          </a:p>
          <a:p>
            <a:pPr indent="-298450" lvl="0" marL="457200" rtl="0" algn="just">
              <a:lnSpc>
                <a:spcPct val="100000"/>
              </a:lnSpc>
              <a:spcBef>
                <a:spcPts val="0"/>
              </a:spcBef>
              <a:spcAft>
                <a:spcPts val="0"/>
              </a:spcAft>
              <a:buClr>
                <a:schemeClr val="dk1"/>
              </a:buClr>
              <a:buSzPts val="1100"/>
              <a:buChar char="●"/>
            </a:pPr>
            <a:r>
              <a:rPr lang="en" sz="1100">
                <a:solidFill>
                  <a:schemeClr val="dk1"/>
                </a:solidFill>
              </a:rPr>
              <a:t>Significantly improves reasoning stability and reliability.</a:t>
            </a:r>
            <a:endParaRPr sz="1100">
              <a:solidFill>
                <a:schemeClr val="dk1"/>
              </a:solidFill>
            </a:endParaRPr>
          </a:p>
          <a:p>
            <a:pPr indent="0" lvl="0" marL="0" rtl="0" algn="just">
              <a:lnSpc>
                <a:spcPct val="100000"/>
              </a:lnSpc>
              <a:spcBef>
                <a:spcPts val="1200"/>
              </a:spcBef>
              <a:spcAft>
                <a:spcPts val="0"/>
              </a:spcAft>
              <a:buNone/>
            </a:pPr>
            <a:r>
              <a:t/>
            </a:r>
            <a:endParaRPr b="1"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7"/>
          <p:cNvSpPr txBox="1"/>
          <p:nvPr>
            <p:ph type="title"/>
          </p:nvPr>
        </p:nvSpPr>
        <p:spPr>
          <a:xfrm>
            <a:off x="311700" y="445025"/>
            <a:ext cx="245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Experiments</a:t>
            </a:r>
            <a:endParaRPr sz="2700"/>
          </a:p>
        </p:txBody>
      </p:sp>
      <p:sp>
        <p:nvSpPr>
          <p:cNvPr id="180" name="Google Shape;18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37"/>
          <p:cNvSpPr txBox="1"/>
          <p:nvPr/>
        </p:nvSpPr>
        <p:spPr>
          <a:xfrm>
            <a:off x="5227200" y="4840150"/>
            <a:ext cx="3605100" cy="2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t>Shunyu Yao, Noah Shinn, Pedram Razavi, and Karthik Narasimhan. τ -bench: A benchmark</a:t>
            </a:r>
            <a:endParaRPr sz="600"/>
          </a:p>
          <a:p>
            <a:pPr indent="0" lvl="0" marL="0" rtl="0" algn="l">
              <a:spcBef>
                <a:spcPts val="0"/>
              </a:spcBef>
              <a:spcAft>
                <a:spcPts val="0"/>
              </a:spcAft>
              <a:buClr>
                <a:schemeClr val="dk1"/>
              </a:buClr>
              <a:buSzPts val="1100"/>
              <a:buFont typeface="Arial"/>
              <a:buNone/>
            </a:pPr>
            <a:r>
              <a:rPr lang="en" sz="600"/>
              <a:t>for tool-agent-user interaction in real-world domains, 2024.</a:t>
            </a:r>
            <a:endParaRPr sz="600"/>
          </a:p>
        </p:txBody>
      </p:sp>
      <p:sp>
        <p:nvSpPr>
          <p:cNvPr id="182" name="Google Shape;182;p37"/>
          <p:cNvSpPr txBox="1"/>
          <p:nvPr/>
        </p:nvSpPr>
        <p:spPr>
          <a:xfrm>
            <a:off x="5310350" y="3321925"/>
            <a:ext cx="880500" cy="21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rPr>
              <a:t>Airline</a:t>
            </a:r>
            <a:endParaRPr sz="1500">
              <a:solidFill>
                <a:schemeClr val="lt1"/>
              </a:solidFill>
            </a:endParaRPr>
          </a:p>
        </p:txBody>
      </p:sp>
      <p:sp>
        <p:nvSpPr>
          <p:cNvPr id="183" name="Google Shape;183;p37"/>
          <p:cNvSpPr txBox="1"/>
          <p:nvPr/>
        </p:nvSpPr>
        <p:spPr>
          <a:xfrm>
            <a:off x="123050" y="1214425"/>
            <a:ext cx="46728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1"/>
                </a:solidFill>
              </a:rPr>
              <a:t>Experimental Configuration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rPr>
              <a:t>Agent Model:</a:t>
            </a:r>
            <a:r>
              <a:rPr lang="en">
                <a:solidFill>
                  <a:schemeClr val="dk1"/>
                </a:solidFill>
              </a:rPr>
              <a:t> Qwen 3 - 4B - Instruct.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User Model: </a:t>
            </a:r>
            <a:r>
              <a:rPr lang="en">
                <a:solidFill>
                  <a:schemeClr val="dk1"/>
                </a:solidFill>
              </a:rPr>
              <a:t>Claude 4.5 Sonnet.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Metric:</a:t>
            </a:r>
            <a:r>
              <a:rPr lang="en">
                <a:solidFill>
                  <a:schemeClr val="dk1"/>
                </a:solidFill>
              </a:rPr>
              <a:t> Average Reward (Pass^1).</a:t>
            </a:r>
            <a:endParaRPr>
              <a:solidFill>
                <a:schemeClr val="dk1"/>
              </a:solidFill>
            </a:endParaRPr>
          </a:p>
        </p:txBody>
      </p:sp>
      <p:graphicFrame>
        <p:nvGraphicFramePr>
          <p:cNvPr id="184" name="Google Shape;184;p37"/>
          <p:cNvGraphicFramePr/>
          <p:nvPr/>
        </p:nvGraphicFramePr>
        <p:xfrm>
          <a:off x="166688" y="2988275"/>
          <a:ext cx="3000000" cy="3000000"/>
        </p:xfrm>
        <a:graphic>
          <a:graphicData uri="http://schemas.openxmlformats.org/drawingml/2006/table">
            <a:tbl>
              <a:tblPr>
                <a:noFill/>
                <a:tableStyleId>{F7F2676F-E6A1-4FF7-8596-B6DA27BDB345}</a:tableStyleId>
              </a:tblPr>
              <a:tblGrid>
                <a:gridCol w="809625"/>
                <a:gridCol w="1066800"/>
                <a:gridCol w="1514475"/>
                <a:gridCol w="1238250"/>
                <a:gridCol w="4181475"/>
              </a:tblGrid>
              <a:tr h="342900">
                <a:tc>
                  <a:txBody>
                    <a:bodyPr/>
                    <a:lstStyle/>
                    <a:p>
                      <a:pPr indent="0" lvl="0" marL="0" rtl="0" algn="l">
                        <a:lnSpc>
                          <a:spcPct val="115000"/>
                        </a:lnSpc>
                        <a:spcBef>
                          <a:spcPts val="0"/>
                        </a:spcBef>
                        <a:spcAft>
                          <a:spcPts val="0"/>
                        </a:spcAft>
                        <a:buNone/>
                      </a:pPr>
                      <a:r>
                        <a:rPr b="1" lang="en" sz="1100">
                          <a:solidFill>
                            <a:srgbClr val="1F1F1F"/>
                          </a:solidFill>
                        </a:rPr>
                        <a:t>Domain</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Total Tasks</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Successful Tasks</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Success Rate</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Outcome</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r>
              <a:tr h="342900">
                <a:tc>
                  <a:txBody>
                    <a:bodyPr/>
                    <a:lstStyle/>
                    <a:p>
                      <a:pPr indent="0" lvl="0" marL="0" rtl="0" algn="l">
                        <a:lnSpc>
                          <a:spcPct val="115000"/>
                        </a:lnSpc>
                        <a:spcBef>
                          <a:spcPts val="0"/>
                        </a:spcBef>
                        <a:spcAft>
                          <a:spcPts val="0"/>
                        </a:spcAft>
                        <a:buNone/>
                      </a:pPr>
                      <a:r>
                        <a:rPr b="1" lang="en" sz="1100">
                          <a:solidFill>
                            <a:srgbClr val="1F1F1F"/>
                          </a:solidFill>
                        </a:rPr>
                        <a:t>Retail</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115</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14</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solidFill>
                            <a:srgbClr val="1F1F1F"/>
                          </a:solidFill>
                        </a:rPr>
                        <a:t>12.2%</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solidFill>
                            <a:srgbClr val="1F1F1F"/>
                          </a:solidFill>
                        </a:rPr>
                        <a:t>Modest Success</a:t>
                      </a:r>
                      <a:r>
                        <a:rPr lang="en" sz="1100">
                          <a:solidFill>
                            <a:srgbClr val="1F1F1F"/>
                          </a:solidFill>
                        </a:rPr>
                        <a:t> (Agent resolved refund/exchange tasks)</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F1F1F"/>
                          </a:solidFill>
                        </a:rPr>
                        <a:t>Airline</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50</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4</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solidFill>
                            <a:srgbClr val="1F1F1F"/>
                          </a:solidFill>
                        </a:rPr>
                        <a:t>8.0%</a:t>
                      </a:r>
                      <a:endParaRPr b="1"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solidFill>
                            <a:srgbClr val="1F1F1F"/>
                          </a:solidFill>
                        </a:rPr>
                        <a:t>Significant Failure</a:t>
                      </a:r>
                      <a:r>
                        <a:rPr lang="en" sz="1100">
                          <a:solidFill>
                            <a:srgbClr val="1F1F1F"/>
                          </a:solidFill>
                        </a:rPr>
                        <a:t> (Struggle with multi-step bookings)</a:t>
                      </a:r>
                      <a:endParaRPr sz="11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Findings</a:t>
            </a:r>
            <a:endParaRPr sz="2700"/>
          </a:p>
        </p:txBody>
      </p:sp>
      <p:sp>
        <p:nvSpPr>
          <p:cNvPr id="190" name="Google Shape;19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p38" title="airline_benchmark_dashboard.png"/>
          <p:cNvPicPr preferRelativeResize="0"/>
          <p:nvPr/>
        </p:nvPicPr>
        <p:blipFill>
          <a:blip r:embed="rId3">
            <a:alphaModFix/>
          </a:blip>
          <a:stretch>
            <a:fillRect/>
          </a:stretch>
        </p:blipFill>
        <p:spPr>
          <a:xfrm>
            <a:off x="4857752" y="1170125"/>
            <a:ext cx="3584015" cy="3820974"/>
          </a:xfrm>
          <a:prstGeom prst="rect">
            <a:avLst/>
          </a:prstGeom>
          <a:noFill/>
          <a:ln>
            <a:noFill/>
          </a:ln>
        </p:spPr>
      </p:pic>
      <p:pic>
        <p:nvPicPr>
          <p:cNvPr id="192" name="Google Shape;192;p38" title="benchmark_dashboard.png"/>
          <p:cNvPicPr preferRelativeResize="0"/>
          <p:nvPr/>
        </p:nvPicPr>
        <p:blipFill>
          <a:blip r:embed="rId4">
            <a:alphaModFix/>
          </a:blip>
          <a:stretch>
            <a:fillRect/>
          </a:stretch>
        </p:blipFill>
        <p:spPr>
          <a:xfrm>
            <a:off x="578700" y="1170125"/>
            <a:ext cx="3658657" cy="3820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Method: Test Time Interaction </a:t>
            </a:r>
            <a:endParaRPr sz="2700"/>
          </a:p>
        </p:txBody>
      </p:sp>
      <p:sp>
        <p:nvSpPr>
          <p:cNvPr id="198" name="Google Shape;198;p39"/>
          <p:cNvSpPr txBox="1"/>
          <p:nvPr/>
        </p:nvSpPr>
        <p:spPr>
          <a:xfrm>
            <a:off x="311700" y="1190225"/>
            <a:ext cx="5414400" cy="18870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1"/>
              </a:buClr>
              <a:buSzPts val="1400"/>
              <a:buChar char="●"/>
            </a:pPr>
            <a:r>
              <a:rPr lang="en">
                <a:solidFill>
                  <a:schemeClr val="dk1"/>
                </a:solidFill>
              </a:rPr>
              <a:t>Not just ‘thinking more”</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Agent interacts with its own output</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A purely inference time “check-again” mechanism is used.</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Reconsider its decision : “You just signaled task completion. Let’s pause and think again...”</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We can extend re-checking from double-check (two passes) to four passes six passes</a:t>
            </a:r>
            <a:endParaRPr>
              <a:solidFill>
                <a:schemeClr val="dk1"/>
              </a:solidFill>
            </a:endParaRPr>
          </a:p>
        </p:txBody>
      </p:sp>
      <p:sp>
        <p:nvSpPr>
          <p:cNvPr id="199" name="Google Shape;19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39"/>
          <p:cNvPicPr preferRelativeResize="0"/>
          <p:nvPr/>
        </p:nvPicPr>
        <p:blipFill rotWithShape="1">
          <a:blip r:embed="rId3">
            <a:alphaModFix/>
          </a:blip>
          <a:srcRect b="0" l="0" r="10047" t="0"/>
          <a:stretch/>
        </p:blipFill>
        <p:spPr>
          <a:xfrm>
            <a:off x="5626425" y="644225"/>
            <a:ext cx="3047000" cy="410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Results</a:t>
            </a:r>
            <a:endParaRPr sz="2700"/>
          </a:p>
        </p:txBody>
      </p:sp>
      <p:sp>
        <p:nvSpPr>
          <p:cNvPr id="206" name="Google Shape;20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40"/>
          <p:cNvPicPr preferRelativeResize="0"/>
          <p:nvPr/>
        </p:nvPicPr>
        <p:blipFill>
          <a:blip r:embed="rId3">
            <a:alphaModFix/>
          </a:blip>
          <a:stretch>
            <a:fillRect/>
          </a:stretch>
        </p:blipFill>
        <p:spPr>
          <a:xfrm>
            <a:off x="909450" y="1219900"/>
            <a:ext cx="7325099" cy="1470900"/>
          </a:xfrm>
          <a:prstGeom prst="rect">
            <a:avLst/>
          </a:prstGeom>
          <a:noFill/>
          <a:ln>
            <a:noFill/>
          </a:ln>
        </p:spPr>
      </p:pic>
      <p:pic>
        <p:nvPicPr>
          <p:cNvPr id="208" name="Google Shape;208;p40"/>
          <p:cNvPicPr preferRelativeResize="0"/>
          <p:nvPr/>
        </p:nvPicPr>
        <p:blipFill>
          <a:blip r:embed="rId4">
            <a:alphaModFix/>
          </a:blip>
          <a:stretch>
            <a:fillRect/>
          </a:stretch>
        </p:blipFill>
        <p:spPr>
          <a:xfrm>
            <a:off x="1366025" y="3166875"/>
            <a:ext cx="5978200" cy="1289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